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5" r:id="rId1"/>
  </p:sldMasterIdLst>
  <p:notesMasterIdLst>
    <p:notesMasterId r:id="rId10"/>
  </p:notesMasterIdLst>
  <p:handoutMasterIdLst>
    <p:handoutMasterId r:id="rId11"/>
  </p:handoutMasterIdLst>
  <p:sldIdLst>
    <p:sldId id="262" r:id="rId2"/>
    <p:sldId id="259" r:id="rId3"/>
    <p:sldId id="264" r:id="rId4"/>
    <p:sldId id="265" r:id="rId5"/>
    <p:sldId id="266" r:id="rId6"/>
    <p:sldId id="267" r:id="rId7"/>
    <p:sldId id="268"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mina Masin" initials="EM" lastIdx="2" clrIdx="0">
    <p:extLst>
      <p:ext uri="{19B8F6BF-5375-455C-9EA6-DF929625EA0E}">
        <p15:presenceInfo xmlns:p15="http://schemas.microsoft.com/office/powerpoint/2012/main" userId="bf6ddbcd88109c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8FFBE"/>
    <a:srgbClr val="B6C9DC"/>
    <a:srgbClr val="000B54"/>
    <a:srgbClr val="00965D"/>
    <a:srgbClr val="99C6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114" autoAdjust="0"/>
  </p:normalViewPr>
  <p:slideViewPr>
    <p:cSldViewPr snapToGrid="0">
      <p:cViewPr varScale="1">
        <p:scale>
          <a:sx n="89" d="100"/>
          <a:sy n="89" d="100"/>
        </p:scale>
        <p:origin x="53" y="53"/>
      </p:cViewPr>
      <p:guideLst/>
    </p:cSldViewPr>
  </p:slideViewPr>
  <p:notesTextViewPr>
    <p:cViewPr>
      <p:scale>
        <a:sx n="1" d="1"/>
        <a:sy n="1" d="1"/>
      </p:scale>
      <p:origin x="0" y="0"/>
    </p:cViewPr>
  </p:notesTextViewPr>
  <p:notesViewPr>
    <p:cSldViewPr snapToGrid="0">
      <p:cViewPr varScale="1">
        <p:scale>
          <a:sx n="69" d="100"/>
          <a:sy n="69" d="100"/>
        </p:scale>
        <p:origin x="2227"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852AB9EC-AA1C-967A-03FC-D02186A7800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E92B331-0709-1720-A984-F9ED0F9330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25DD58-9F39-4D15-958C-BB7D81DEDB47}" type="datetimeFigureOut">
              <a:rPr lang="de-DE" smtClean="0"/>
              <a:t>02.05.2024</a:t>
            </a:fld>
            <a:endParaRPr lang="de-DE"/>
          </a:p>
        </p:txBody>
      </p:sp>
      <p:sp>
        <p:nvSpPr>
          <p:cNvPr id="4" name="Fußzeilenplatzhalter 3">
            <a:extLst>
              <a:ext uri="{FF2B5EF4-FFF2-40B4-BE49-F238E27FC236}">
                <a16:creationId xmlns:a16="http://schemas.microsoft.com/office/drawing/2014/main" id="{DED07355-7F1B-7151-6D95-371AFE94B1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C620148-96E4-61FF-38D1-5E0A5576D7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0145DE-FEFB-47A2-8D3F-644AF94B37A1}" type="slidenum">
              <a:rPr lang="de-DE" smtClean="0"/>
              <a:t>‹Nr.›</a:t>
            </a:fld>
            <a:endParaRPr lang="de-DE"/>
          </a:p>
        </p:txBody>
      </p:sp>
    </p:spTree>
    <p:extLst>
      <p:ext uri="{BB962C8B-B14F-4D97-AF65-F5344CB8AC3E}">
        <p14:creationId xmlns:p14="http://schemas.microsoft.com/office/powerpoint/2010/main" val="781917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A3497-33EF-45B6-8CAA-F4F9AFDFD0DB}" type="datetimeFigureOut">
              <a:rPr lang="de-DE" smtClean="0"/>
              <a:t>02.05.2024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A968DD-F6A6-4734-B52A-169E5E9948B1}" type="slidenum">
              <a:rPr lang="de-DE" smtClean="0"/>
              <a:t>‹Nr.›</a:t>
            </a:fld>
            <a:endParaRPr lang="de-DE"/>
          </a:p>
        </p:txBody>
      </p:sp>
    </p:spTree>
    <p:extLst>
      <p:ext uri="{BB962C8B-B14F-4D97-AF65-F5344CB8AC3E}">
        <p14:creationId xmlns:p14="http://schemas.microsoft.com/office/powerpoint/2010/main" val="117635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0A968DD-F6A6-4734-B52A-169E5E9948B1}" type="slidenum">
              <a:rPr lang="de-DE" smtClean="0"/>
              <a:t>1</a:t>
            </a:fld>
            <a:endParaRPr lang="de-DE"/>
          </a:p>
        </p:txBody>
      </p:sp>
    </p:spTree>
    <p:extLst>
      <p:ext uri="{BB962C8B-B14F-4D97-AF65-F5344CB8AC3E}">
        <p14:creationId xmlns:p14="http://schemas.microsoft.com/office/powerpoint/2010/main" val="3703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Ziel: </a:t>
            </a:r>
            <a:r>
              <a:rPr lang="de-DE" sz="1200" i="1" kern="0" dirty="0">
                <a:latin typeface="Times New Roman" panose="02020603050405020304" pitchFamily="18" charset="0"/>
                <a:cs typeface="Times New Roman" panose="02020603050405020304" pitchFamily="18" charset="0"/>
              </a:rPr>
              <a:t>Kleines Berater Unternehmen mit dem Ziel neue Aufträge zu bekommen, insbesondere durch den zukünftigen Internet-Auftritt!</a:t>
            </a:r>
          </a:p>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Slogan: </a:t>
            </a:r>
            <a:r>
              <a:rPr lang="de-DE" sz="1200" i="1" kern="0" dirty="0">
                <a:latin typeface="Times New Roman" panose="02020603050405020304" pitchFamily="18" charset="0"/>
                <a:cs typeface="Times New Roman" panose="02020603050405020304" pitchFamily="18" charset="0"/>
              </a:rPr>
              <a:t>Man darf die SW-Systeme nicht „verschlimmbessern“! Wenn etwas gut funktioniert, lass es laufen.</a:t>
            </a:r>
          </a:p>
          <a:p>
            <a:endParaRPr lang="de-DE" dirty="0"/>
          </a:p>
        </p:txBody>
      </p:sp>
      <p:sp>
        <p:nvSpPr>
          <p:cNvPr id="4" name="Foliennummernplatzhalter 3"/>
          <p:cNvSpPr>
            <a:spLocks noGrp="1"/>
          </p:cNvSpPr>
          <p:nvPr>
            <p:ph type="sldNum" sz="quarter" idx="5"/>
          </p:nvPr>
        </p:nvSpPr>
        <p:spPr/>
        <p:txBody>
          <a:bodyPr/>
          <a:lstStyle/>
          <a:p>
            <a:fld id="{C0A968DD-F6A6-4734-B52A-169E5E9948B1}" type="slidenum">
              <a:rPr lang="de-DE" smtClean="0"/>
              <a:t>2</a:t>
            </a:fld>
            <a:endParaRPr lang="de-DE" dirty="0"/>
          </a:p>
        </p:txBody>
      </p:sp>
    </p:spTree>
    <p:extLst>
      <p:ext uri="{BB962C8B-B14F-4D97-AF65-F5344CB8AC3E}">
        <p14:creationId xmlns:p14="http://schemas.microsoft.com/office/powerpoint/2010/main" val="2307033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Allgemeiner Seitenaufbau: </a:t>
            </a:r>
            <a:r>
              <a:rPr lang="de-DE" sz="1200" i="1" kern="0" dirty="0">
                <a:latin typeface="Times New Roman" panose="02020603050405020304" pitchFamily="18" charset="0"/>
                <a:cs typeface="Times New Roman" panose="02020603050405020304" pitchFamily="18" charset="0"/>
              </a:rPr>
              <a:t>4 Hauptseiten (Home, Leistungen, Referenzen, Kontakt), Footer (Kontakt, Datenschutz, Impressum, Copyright), Danke Seite</a:t>
            </a:r>
          </a:p>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Mobile Design: </a:t>
            </a:r>
            <a:r>
              <a:rPr lang="de-DE" sz="1200" i="1" kern="0" dirty="0">
                <a:latin typeface="Times New Roman" panose="02020603050405020304" pitchFamily="18" charset="0"/>
                <a:cs typeface="Times New Roman" panose="02020603050405020304" pitchFamily="18" charset="0"/>
              </a:rPr>
              <a:t>Alle Seiten sind auch im Mobile Mode verfügbar, da ich die Seiten „responsive“ programmiert habe!</a:t>
            </a:r>
          </a:p>
          <a:p>
            <a:endParaRPr lang="de-DE" dirty="0"/>
          </a:p>
        </p:txBody>
      </p:sp>
      <p:sp>
        <p:nvSpPr>
          <p:cNvPr id="4" name="Foliennummernplatzhalter 3"/>
          <p:cNvSpPr>
            <a:spLocks noGrp="1"/>
          </p:cNvSpPr>
          <p:nvPr>
            <p:ph type="sldNum" sz="quarter" idx="5"/>
          </p:nvPr>
        </p:nvSpPr>
        <p:spPr/>
        <p:txBody>
          <a:bodyPr/>
          <a:lstStyle/>
          <a:p>
            <a:fld id="{C0A968DD-F6A6-4734-B52A-169E5E9948B1}" type="slidenum">
              <a:rPr lang="de-DE" smtClean="0"/>
              <a:t>3</a:t>
            </a:fld>
            <a:endParaRPr lang="de-DE" dirty="0"/>
          </a:p>
        </p:txBody>
      </p:sp>
    </p:spTree>
    <p:extLst>
      <p:ext uri="{BB962C8B-B14F-4D97-AF65-F5344CB8AC3E}">
        <p14:creationId xmlns:p14="http://schemas.microsoft.com/office/powerpoint/2010/main" val="137964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Logo:</a:t>
            </a:r>
            <a:r>
              <a:rPr lang="de-DE" sz="1200" i="1" kern="0" dirty="0">
                <a:latin typeface="Times New Roman" panose="02020603050405020304" pitchFamily="18" charset="0"/>
                <a:cs typeface="Times New Roman" panose="02020603050405020304" pitchFamily="18" charset="0"/>
              </a:rPr>
              <a:t> Das Logo habe ich selbst entwickelt, entsprechend den Wünschen des Kunden. Das Logo wird auch im Favicon verwendet. Es ist ein wichtiges Wiedererkennung Merkmal!</a:t>
            </a:r>
          </a:p>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Farbpalette &amp; Farbpsychologie: </a:t>
            </a:r>
            <a:r>
              <a:rPr lang="de-DE" sz="1200" b="0" i="0" kern="0" dirty="0">
                <a:latin typeface="Times New Roman" panose="02020603050405020304" pitchFamily="18" charset="0"/>
                <a:cs typeface="Times New Roman" panose="02020603050405020304" pitchFamily="18" charset="0"/>
              </a:rPr>
              <a:t>Herausstreichen möchte ich die blaue </a:t>
            </a:r>
            <a:r>
              <a:rPr lang="de-DE" sz="1200" i="0" kern="0" dirty="0">
                <a:latin typeface="Times New Roman" panose="02020603050405020304" pitchFamily="18" charset="0"/>
                <a:cs typeface="Times New Roman" panose="02020603050405020304" pitchFamily="18" charset="0"/>
              </a:rPr>
              <a:t>Farbe, </a:t>
            </a:r>
            <a:r>
              <a:rPr lang="de-DE" sz="1200" i="1" kern="0" dirty="0">
                <a:latin typeface="Times New Roman" panose="02020603050405020304" pitchFamily="18" charset="0"/>
                <a:cs typeface="Times New Roman" panose="02020603050405020304" pitchFamily="18" charset="0"/>
              </a:rPr>
              <a:t>da sie oft mit Vertrauen assoziiert wird und ein integraler Bestandteil der Website ist.</a:t>
            </a:r>
          </a:p>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Fonts: „Roboto Mono“ </a:t>
            </a:r>
            <a:r>
              <a:rPr lang="de-DE" sz="1200" i="1" kern="0" dirty="0">
                <a:latin typeface="Times New Roman" panose="02020603050405020304" pitchFamily="18" charset="0"/>
                <a:cs typeface="Times New Roman" panose="02020603050405020304" pitchFamily="18" charset="0"/>
              </a:rPr>
              <a:t>– Variante der beliebten Roboto – Schriftart, die für bessere Lesbarkeit in Programmierumgebungen entwickelt wurde.</a:t>
            </a:r>
          </a:p>
          <a:p>
            <a:endParaRPr lang="de-DE" dirty="0"/>
          </a:p>
        </p:txBody>
      </p:sp>
      <p:sp>
        <p:nvSpPr>
          <p:cNvPr id="4" name="Foliennummernplatzhalter 3"/>
          <p:cNvSpPr>
            <a:spLocks noGrp="1"/>
          </p:cNvSpPr>
          <p:nvPr>
            <p:ph type="sldNum" sz="quarter" idx="5"/>
          </p:nvPr>
        </p:nvSpPr>
        <p:spPr/>
        <p:txBody>
          <a:bodyPr/>
          <a:lstStyle/>
          <a:p>
            <a:fld id="{C0A968DD-F6A6-4734-B52A-169E5E9948B1}" type="slidenum">
              <a:rPr lang="de-DE" smtClean="0"/>
              <a:t>4</a:t>
            </a:fld>
            <a:endParaRPr lang="de-DE" dirty="0"/>
          </a:p>
        </p:txBody>
      </p:sp>
    </p:spTree>
    <p:extLst>
      <p:ext uri="{BB962C8B-B14F-4D97-AF65-F5344CB8AC3E}">
        <p14:creationId xmlns:p14="http://schemas.microsoft.com/office/powerpoint/2010/main" val="1009974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r>
              <a:rPr lang="de-DE" sz="1200" b="1" i="1" kern="0" dirty="0">
                <a:latin typeface="Times New Roman" panose="02020603050405020304" pitchFamily="18" charset="0"/>
                <a:cs typeface="Times New Roman" panose="02020603050405020304" pitchFamily="18" charset="0"/>
              </a:rPr>
              <a:t>Kontakt: </a:t>
            </a:r>
            <a:r>
              <a:rPr lang="de-DE" sz="1200" i="1" kern="0" dirty="0">
                <a:latin typeface="Times New Roman" panose="02020603050405020304" pitchFamily="18" charset="0"/>
                <a:cs typeface="Times New Roman" panose="02020603050405020304" pitchFamily="18" charset="0"/>
              </a:rPr>
              <a:t>Die Kontaktseite ist eine </a:t>
            </a:r>
            <a:r>
              <a:rPr lang="de-DE" sz="1800" i="1" kern="0" dirty="0">
                <a:solidFill>
                  <a:srgbClr val="0D0D0D"/>
                </a:solidFill>
                <a:effectLst/>
                <a:highlight>
                  <a:srgbClr val="FFFFFF"/>
                </a:highlight>
                <a:latin typeface="Segoe UI" panose="020B0502040204020203" pitchFamily="34" charset="0"/>
                <a:ea typeface="Times New Roman" panose="02020603050405020304" pitchFamily="18" charset="0"/>
                <a:cs typeface="Times New Roman" panose="02020603050405020304" pitchFamily="18" charset="0"/>
              </a:rPr>
              <a:t>Schlüsselfunktion der neuen Website, da es sehr wichtig ist, dass die neuen Kunden/Geschäftspartner sehr schnell Kontakt aufnehmen können!</a:t>
            </a: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r>
              <a:rPr lang="de-DE" sz="1800" b="1" i="1" kern="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Datenschutz &amp; Impressum: </a:t>
            </a:r>
            <a:r>
              <a:rPr lang="de-DE" sz="1800" i="1" kern="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Heutzutage ist es sehr wichtig, die Benutzer über die rechtlichen Aspekte des Besuch der Website aufzuklären, aus diesem Grund werden die beiden Seiten Datenschutz &amp; Impressum gut zugänglich im Footer zur Verfügung gestellt! Im Impressum sieht man außerdem weitere Firmendetails.</a:t>
            </a: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r>
              <a:rPr lang="de-DE" sz="1800" b="1" i="1" kern="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Copyright: </a:t>
            </a:r>
            <a:r>
              <a:rPr lang="de-DE" sz="1800" i="1" kern="0" dirty="0">
                <a:solidFill>
                  <a:srgbClr val="0D0D0D"/>
                </a:solidFill>
                <a:effectLst/>
                <a:highlight>
                  <a:srgbClr val="FFFFFF"/>
                </a:highlight>
                <a:latin typeface="Segoe UI" panose="020B0502040204020203" pitchFamily="34" charset="0"/>
                <a:ea typeface="Calibri" panose="020F0502020204030204" pitchFamily="34" charset="0"/>
                <a:cs typeface="Times New Roman" panose="02020603050405020304" pitchFamily="18" charset="0"/>
              </a:rPr>
              <a:t>Das ist einfach ein kleiner Disclaimer im Footer, dass für Mitwirken an der Website alle Rechte vorbehalten sind! </a:t>
            </a:r>
            <a:endParaRPr lang="de-DE" sz="1800" i="1" kern="100" dirty="0">
              <a:solidFill>
                <a:srgbClr val="0D0D0D"/>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endParaRPr lang="de-DE" sz="1200" i="1" kern="0" dirty="0">
              <a:latin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C0A968DD-F6A6-4734-B52A-169E5E9948B1}" type="slidenum">
              <a:rPr lang="de-DE" smtClean="0"/>
              <a:t>5</a:t>
            </a:fld>
            <a:endParaRPr lang="de-DE" dirty="0"/>
          </a:p>
        </p:txBody>
      </p:sp>
    </p:spTree>
    <p:extLst>
      <p:ext uri="{BB962C8B-B14F-4D97-AF65-F5344CB8AC3E}">
        <p14:creationId xmlns:p14="http://schemas.microsoft.com/office/powerpoint/2010/main" val="62991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lnSpc>
                <a:spcPct val="107000"/>
              </a:lnSpc>
              <a:spcAft>
                <a:spcPts val="800"/>
              </a:spcAft>
              <a:buSzPts val="1000"/>
              <a:buNone/>
              <a:tabLst>
                <a:tab pos="457200" algn="l"/>
              </a:tabLst>
            </a:pPr>
            <a:r>
              <a:rPr lang="de-DE" sz="1200" b="1" i="1" kern="0" dirty="0">
                <a:latin typeface="Times New Roman" panose="02020603050405020304" pitchFamily="18" charset="0"/>
                <a:cs typeface="Times New Roman" panose="02020603050405020304" pitchFamily="18" charset="0"/>
              </a:rPr>
              <a:t>Danke Seite:</a:t>
            </a:r>
            <a:r>
              <a:rPr lang="de-DE" sz="1200" i="1" kern="0" dirty="0">
                <a:latin typeface="Times New Roman" panose="02020603050405020304" pitchFamily="18" charset="0"/>
                <a:cs typeface="Times New Roman" panose="02020603050405020304" pitchFamily="18" charset="0"/>
              </a:rPr>
              <a:t> Die Danke Seite kommt immer nach einer erfolgreich abgeschickten Kontaktanfrage. Sie soll die Benutzerfreundlichkeit erhöhen und den Benutzer darüber informieren, dass er das Formular abgeschickt hat. Zusätzlich wurde das Button „Zurück zur Startseite“ eingefügt, um den Benutzer länger auf der Website zu behalten, damit er sich bei Bedarf weitere Informationen auf der Seite einholen kann.</a:t>
            </a:r>
            <a:endParaRPr lang="de-DE" dirty="0"/>
          </a:p>
        </p:txBody>
      </p:sp>
      <p:sp>
        <p:nvSpPr>
          <p:cNvPr id="4" name="Foliennummernplatzhalter 3"/>
          <p:cNvSpPr>
            <a:spLocks noGrp="1"/>
          </p:cNvSpPr>
          <p:nvPr>
            <p:ph type="sldNum" sz="quarter" idx="5"/>
          </p:nvPr>
        </p:nvSpPr>
        <p:spPr/>
        <p:txBody>
          <a:bodyPr/>
          <a:lstStyle/>
          <a:p>
            <a:fld id="{C0A968DD-F6A6-4734-B52A-169E5E9948B1}" type="slidenum">
              <a:rPr lang="de-DE" smtClean="0"/>
              <a:t>6</a:t>
            </a:fld>
            <a:endParaRPr lang="de-DE" dirty="0"/>
          </a:p>
        </p:txBody>
      </p:sp>
    </p:spTree>
    <p:extLst>
      <p:ext uri="{BB962C8B-B14F-4D97-AF65-F5344CB8AC3E}">
        <p14:creationId xmlns:p14="http://schemas.microsoft.com/office/powerpoint/2010/main" val="3082924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Suchmaschinenoptimierung: </a:t>
            </a:r>
            <a:r>
              <a:rPr lang="de-DE" dirty="0"/>
              <a:t>Die Maßnahmen die ergriffen werden, um eine Website und deren Inhalte so zu optimieren, dass sie in den Suchergebnissen von Suchmaschinen wie Google , Bing oder Yahoo höher platziert werden.</a:t>
            </a:r>
          </a:p>
          <a:p>
            <a:pPr algn="l"/>
            <a:r>
              <a:rPr lang="de-DE" sz="1800" b="0" i="0" u="none" strike="noStrike" baseline="0" dirty="0">
                <a:latin typeface="ArialMT"/>
              </a:rPr>
              <a:t>Der </a:t>
            </a:r>
            <a:r>
              <a:rPr lang="de-DE" sz="1800" b="1" i="0" u="none" strike="noStrike" baseline="0" dirty="0">
                <a:latin typeface="ArialMT"/>
              </a:rPr>
              <a:t>Title-Tag</a:t>
            </a:r>
            <a:r>
              <a:rPr lang="de-DE" sz="1800" b="0" i="0" u="none" strike="noStrike" baseline="0" dirty="0">
                <a:latin typeface="ArialMT"/>
              </a:rPr>
              <a:t> ist einer der wichtigsten Faktoren für die SEO, da er sowohl den</a:t>
            </a:r>
          </a:p>
          <a:p>
            <a:pPr algn="l"/>
            <a:r>
              <a:rPr lang="de-DE" sz="1800" b="0" i="0" u="none" strike="noStrike" baseline="0" dirty="0">
                <a:latin typeface="ArialMT"/>
              </a:rPr>
              <a:t>Benutzern als auch den Suchmaschinen signalisiert, worum es auf der Seite geht.</a:t>
            </a:r>
            <a:endParaRPr lang="de-DE" b="1" dirty="0"/>
          </a:p>
          <a:p>
            <a:r>
              <a:rPr lang="de-DE" b="1" dirty="0"/>
              <a:t>Meta Description </a:t>
            </a:r>
            <a:r>
              <a:rPr lang="de-DE" dirty="0"/>
              <a:t>ist eine Zusammenfassung des Inhalts der Seite bietet.</a:t>
            </a:r>
          </a:p>
          <a:p>
            <a:r>
              <a:rPr lang="de-DE" dirty="0"/>
              <a:t>Diese Beschreibung erscheint  in den Suchergebnissen einer Suchmaschine unter dem Titel der Seite.</a:t>
            </a:r>
          </a:p>
        </p:txBody>
      </p:sp>
      <p:sp>
        <p:nvSpPr>
          <p:cNvPr id="4" name="Foliennummernplatzhalter 3"/>
          <p:cNvSpPr>
            <a:spLocks noGrp="1"/>
          </p:cNvSpPr>
          <p:nvPr>
            <p:ph type="sldNum" sz="quarter" idx="5"/>
          </p:nvPr>
        </p:nvSpPr>
        <p:spPr/>
        <p:txBody>
          <a:bodyPr/>
          <a:lstStyle/>
          <a:p>
            <a:fld id="{C0A968DD-F6A6-4734-B52A-169E5E9948B1}" type="slidenum">
              <a:rPr lang="de-DE" smtClean="0"/>
              <a:t>7</a:t>
            </a:fld>
            <a:endParaRPr lang="de-DE" dirty="0"/>
          </a:p>
        </p:txBody>
      </p:sp>
    </p:spTree>
    <p:extLst>
      <p:ext uri="{BB962C8B-B14F-4D97-AF65-F5344CB8AC3E}">
        <p14:creationId xmlns:p14="http://schemas.microsoft.com/office/powerpoint/2010/main" val="397903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Vielen Dank für Ihre Aufmerksamkeit!!</a:t>
            </a:r>
          </a:p>
        </p:txBody>
      </p:sp>
      <p:sp>
        <p:nvSpPr>
          <p:cNvPr id="4" name="Foliennummernplatzhalter 3"/>
          <p:cNvSpPr>
            <a:spLocks noGrp="1"/>
          </p:cNvSpPr>
          <p:nvPr>
            <p:ph type="sldNum" sz="quarter" idx="5"/>
          </p:nvPr>
        </p:nvSpPr>
        <p:spPr/>
        <p:txBody>
          <a:bodyPr/>
          <a:lstStyle/>
          <a:p>
            <a:fld id="{C0A968DD-F6A6-4734-B52A-169E5E9948B1}" type="slidenum">
              <a:rPr lang="de-DE" smtClean="0"/>
              <a:t>8</a:t>
            </a:fld>
            <a:endParaRPr lang="de-DE" dirty="0"/>
          </a:p>
        </p:txBody>
      </p:sp>
    </p:spTree>
    <p:extLst>
      <p:ext uri="{BB962C8B-B14F-4D97-AF65-F5344CB8AC3E}">
        <p14:creationId xmlns:p14="http://schemas.microsoft.com/office/powerpoint/2010/main" val="3259311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de-DE"/>
              <a:t>Mastertitelformat bearbeiten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5/2/2024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9869854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DDAEF5A-C38F-48D1-834C-8E5E6392320A}" type="datetimeFigureOut">
              <a:rPr lang="de-DE" smtClean="0"/>
              <a:t>02.05.2024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743349563"/>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295942791"/>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1964114835"/>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de-DE"/>
              <a:t>Mastertitelformat bearbeiten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4205866487"/>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de-DE"/>
              <a:t>Mastertitelformat bearbeiten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2930404347"/>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de-DE"/>
              <a:t>Mastertitelformat bearbeiten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de-DE"/>
              <a:t>Mastertextformat bearbeiten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2019543667"/>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
        <p:nvSpPr>
          <p:cNvPr id="8" name="Title 1"/>
          <p:cNvSpPr>
            <a:spLocks noGrp="1"/>
          </p:cNvSpPr>
          <p:nvPr>
            <p:ph type="title"/>
          </p:nvPr>
        </p:nvSpPr>
        <p:spPr>
          <a:xfrm>
            <a:off x="685801" y="609600"/>
            <a:ext cx="10131425" cy="1456267"/>
          </a:xfrm>
        </p:spPr>
        <p:txBody>
          <a:bodyPr/>
          <a:lstStyle/>
          <a:p>
            <a:r>
              <a:rPr lang="de-DE"/>
              <a:t>Mastertitelformat bearbeiten</a:t>
            </a:r>
            <a:endParaRPr lang="en-US" dirty="0"/>
          </a:p>
        </p:txBody>
      </p:sp>
    </p:spTree>
    <p:extLst>
      <p:ext uri="{BB962C8B-B14F-4D97-AF65-F5344CB8AC3E}">
        <p14:creationId xmlns:p14="http://schemas.microsoft.com/office/powerpoint/2010/main" val="1768064278"/>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2009136235"/>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1379937206"/>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de-DE"/>
              <a:t>Mastertitelformat bearbeiten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DDAEF5A-C38F-48D1-834C-8E5E6392320A}" type="datetimeFigureOut">
              <a:rPr lang="de-DE" smtClean="0"/>
              <a:t>02.05.2024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593883818"/>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‹Nr.›</a:t>
            </a:fld>
            <a:endParaRPr lang="en-US" dirty="0"/>
          </a:p>
        </p:txBody>
      </p:sp>
    </p:spTree>
    <p:extLst>
      <p:ext uri="{BB962C8B-B14F-4D97-AF65-F5344CB8AC3E}">
        <p14:creationId xmlns:p14="http://schemas.microsoft.com/office/powerpoint/2010/main" val="2788624868"/>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DDAEF5A-C38F-48D1-834C-8E5E6392320A}" type="datetimeFigureOut">
              <a:rPr lang="de-DE" smtClean="0"/>
              <a:t>02.05.2024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3130503656"/>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DDAEF5A-C38F-48D1-834C-8E5E6392320A}" type="datetimeFigureOut">
              <a:rPr lang="de-DE" smtClean="0"/>
              <a:t>02.05.2024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1886678461"/>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7DDAEF5A-C38F-48D1-834C-8E5E6392320A}" type="datetimeFigureOut">
              <a:rPr lang="de-DE" smtClean="0"/>
              <a:t>02.05.2024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714879000"/>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DDAEF5A-C38F-48D1-834C-8E5E6392320A}" type="datetimeFigureOut">
              <a:rPr lang="de-DE" smtClean="0"/>
              <a:t>02.05.2024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205018624"/>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de-DE"/>
              <a:t>Mastertitelformat bearbeiten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7DDAEF5A-C38F-48D1-834C-8E5E6392320A}" type="datetimeFigureOut">
              <a:rPr lang="de-DE" smtClean="0"/>
              <a:t>02.05.2024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23277B87-3638-4998-8B16-FFB43EF0A8F8}" type="slidenum">
              <a:rPr lang="de-DE" smtClean="0"/>
              <a:t>‹Nr.›</a:t>
            </a:fld>
            <a:endParaRPr lang="de-DE"/>
          </a:p>
        </p:txBody>
      </p:sp>
    </p:spTree>
    <p:extLst>
      <p:ext uri="{BB962C8B-B14F-4D97-AF65-F5344CB8AC3E}">
        <p14:creationId xmlns:p14="http://schemas.microsoft.com/office/powerpoint/2010/main" val="2939444981"/>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BEBA8EAE-BF5A-486C-A8C5-ECC9F3942E4B}">
                <a14:imgProps xmlns:a14="http://schemas.microsoft.com/office/drawing/2010/main">
                  <a14:imgLayer r:embed="rId20">
                    <a14:imgEffect>
                      <a14:artisticGlas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DAEF5A-C38F-48D1-834C-8E5E6392320A}" type="datetimeFigureOut">
              <a:rPr lang="de-DE" smtClean="0"/>
              <a:t>02.05.2024</a:t>
            </a:fld>
            <a:endParaRPr lang="de-DE"/>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de-DE"/>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277B87-3638-4998-8B16-FFB43EF0A8F8}" type="slidenum">
              <a:rPr lang="de-DE" smtClean="0"/>
              <a:t>‹Nr.›</a:t>
            </a:fld>
            <a:endParaRPr lang="de-DE"/>
          </a:p>
        </p:txBody>
      </p:sp>
    </p:spTree>
    <p:extLst>
      <p:ext uri="{BB962C8B-B14F-4D97-AF65-F5344CB8AC3E}">
        <p14:creationId xmlns:p14="http://schemas.microsoft.com/office/powerpoint/2010/main" val="3747392234"/>
      </p:ext>
    </p:extLst>
  </p:cSld>
  <p:clrMap bg1="dk1" tx1="lt1" bg2="dk2" tx2="lt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 id="2147484150" r:id="rId15"/>
    <p:sldLayoutId id="2147484151" r:id="rId16"/>
    <p:sldLayoutId id="2147484152" r:id="rId17"/>
  </p:sldLayoutIdLst>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45DFD-F236-F16C-8985-A14C6D33FF7E}"/>
              </a:ext>
            </a:extLst>
          </p:cNvPr>
          <p:cNvSpPr>
            <a:spLocks noGrp="1"/>
          </p:cNvSpPr>
          <p:nvPr>
            <p:ph type="ctrTitle"/>
          </p:nvPr>
        </p:nvSpPr>
        <p:spPr>
          <a:xfrm>
            <a:off x="1354347" y="845389"/>
            <a:ext cx="9369623" cy="4140679"/>
          </a:xfrm>
          <a:noFill/>
        </p:spPr>
        <p:style>
          <a:lnRef idx="0">
            <a:schemeClr val="accent5"/>
          </a:lnRef>
          <a:fillRef idx="3">
            <a:schemeClr val="accent5"/>
          </a:fillRef>
          <a:effectRef idx="3">
            <a:schemeClr val="accent5"/>
          </a:effectRef>
          <a:fontRef idx="minor">
            <a:schemeClr val="lt1"/>
          </a:fontRef>
        </p:style>
        <p:txBody>
          <a:bodyPr>
            <a:noAutofit/>
          </a:bodyPr>
          <a:lstStyle/>
          <a:p>
            <a:r>
              <a:rPr lang="de-DE" sz="6600" dirty="0">
                <a:solidFill>
                  <a:schemeClr val="tx1"/>
                </a:solidFill>
                <a:latin typeface="Verdana" panose="020B0604030504040204" pitchFamily="34" charset="0"/>
                <a:ea typeface="Verdana" panose="020B0604030504040204" pitchFamily="34" charset="0"/>
              </a:rPr>
              <a:t>Herzlich willkommen zur  </a:t>
            </a:r>
            <a:r>
              <a:rPr lang="de-DE" sz="6600" b="1" cap="none" dirty="0">
                <a:solidFill>
                  <a:srgbClr val="58FFBE"/>
                </a:solidFill>
                <a:effectLst>
                  <a:outerShdw blurRad="38100" dist="38100" dir="2700000" algn="tl">
                    <a:srgbClr val="000000"/>
                  </a:outerShdw>
                </a:effectLst>
                <a:latin typeface="Verdana" panose="020B0604030504040204" pitchFamily="34" charset="0"/>
                <a:ea typeface="Verdana" panose="020B0604030504040204" pitchFamily="34" charset="0"/>
                <a:cs typeface="Arial" panose="020B0604020202020204" pitchFamily="34" charset="0"/>
              </a:rPr>
              <a:t>test-ing</a:t>
            </a:r>
            <a:br>
              <a:rPr lang="de-DE" sz="6600" b="1" cap="none" dirty="0">
                <a:solidFill>
                  <a:srgbClr val="58FFBE"/>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rPr>
            </a:br>
            <a:r>
              <a:rPr lang="de-DE" sz="6600" dirty="0">
                <a:solidFill>
                  <a:schemeClr val="tx1"/>
                </a:solidFill>
                <a:latin typeface="Verdana" panose="020B0604030504040204" pitchFamily="34" charset="0"/>
                <a:ea typeface="Verdana" panose="020B0604030504040204" pitchFamily="34" charset="0"/>
              </a:rPr>
              <a:t>PRÄSENTATION</a:t>
            </a:r>
            <a:endParaRPr lang="de-DE" sz="6600" b="1" dirty="0">
              <a:solidFill>
                <a:schemeClr val="tx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Arial" panose="020B0604020202020204" pitchFamily="34" charset="0"/>
            </a:endParaRPr>
          </a:p>
        </p:txBody>
      </p:sp>
      <p:pic>
        <p:nvPicPr>
          <p:cNvPr id="7" name="Grafik 6">
            <a:extLst>
              <a:ext uri="{FF2B5EF4-FFF2-40B4-BE49-F238E27FC236}">
                <a16:creationId xmlns:a16="http://schemas.microsoft.com/office/drawing/2014/main" id="{E2584164-0D99-14EC-946E-C27AEEE17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714" y="6012612"/>
            <a:ext cx="911286" cy="8453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71285267"/>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5D6F-D503-77B9-8B4D-93196C348E47}"/>
              </a:ext>
            </a:extLst>
          </p:cNvPr>
          <p:cNvSpPr>
            <a:spLocks noGrp="1"/>
          </p:cNvSpPr>
          <p:nvPr>
            <p:ph type="title"/>
          </p:nvPr>
        </p:nvSpPr>
        <p:spPr>
          <a:xfrm>
            <a:off x="1328871" y="402195"/>
            <a:ext cx="9790578" cy="1325563"/>
          </a:xfrm>
          <a:noFill/>
          <a:ln>
            <a:solidFill>
              <a:srgbClr val="58FFBE"/>
            </a:solidFill>
          </a:ln>
        </p:spPr>
        <p:txBody>
          <a:bodyPr>
            <a:normAutofit/>
          </a:bodyPr>
          <a:lstStyle/>
          <a:p>
            <a:pPr algn="ctr"/>
            <a:r>
              <a:rPr lang="de-DE" sz="5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EINLEITUNG</a:t>
            </a:r>
          </a:p>
        </p:txBody>
      </p:sp>
      <p:sp>
        <p:nvSpPr>
          <p:cNvPr id="4" name="Inhaltsplatzhalter 3">
            <a:extLst>
              <a:ext uri="{FF2B5EF4-FFF2-40B4-BE49-F238E27FC236}">
                <a16:creationId xmlns:a16="http://schemas.microsoft.com/office/drawing/2014/main" id="{96B4CAE7-FB62-A20C-15B8-7A6E44046AD7}"/>
              </a:ext>
            </a:extLst>
          </p:cNvPr>
          <p:cNvSpPr>
            <a:spLocks noGrp="1"/>
          </p:cNvSpPr>
          <p:nvPr>
            <p:ph sz="half" idx="1"/>
          </p:nvPr>
        </p:nvSpPr>
        <p:spPr>
          <a:xfrm>
            <a:off x="1759789" y="2085932"/>
            <a:ext cx="8108830" cy="3245193"/>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de-DE"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buClr>
                <a:srgbClr val="58FFBE"/>
              </a:buClr>
              <a:buSzPct val="170000"/>
              <a:buFont typeface="Wingdings" panose="05000000000000000000" pitchFamily="2" charset="2"/>
              <a:buChar char="Ø"/>
              <a:tabLst>
                <a:tab pos="457200" algn="l"/>
              </a:tabLst>
            </a:pPr>
            <a:r>
              <a:rPr lang="de-DE" sz="2600" kern="0" dirty="0">
                <a:latin typeface="Lucida Console" panose="020B0609040504020204" pitchFamily="49" charset="0"/>
                <a:ea typeface="Times New Roman" panose="02020603050405020304" pitchFamily="18" charset="0"/>
                <a:cs typeface="Times New Roman" panose="02020603050405020304" pitchFamily="18" charset="0"/>
              </a:rPr>
              <a:t> </a:t>
            </a:r>
            <a:r>
              <a:rPr lang="de-DE" sz="2800" kern="0" dirty="0">
                <a:ea typeface="Verdana" panose="020B0604030504040204" pitchFamily="34" charset="0"/>
                <a:cs typeface="Times New Roman" panose="02020603050405020304" pitchFamily="18" charset="0"/>
              </a:rPr>
              <a:t>Unternehmensprofil &amp; Ziel</a:t>
            </a:r>
          </a:p>
          <a:p>
            <a:pPr lvl="0">
              <a:lnSpc>
                <a:spcPct val="170000"/>
              </a:lnSpc>
              <a:spcAft>
                <a:spcPts val="800"/>
              </a:spcAft>
              <a:buClr>
                <a:srgbClr val="58FFBE"/>
              </a:buClr>
              <a:buSzPct val="150000"/>
              <a:buFont typeface="Wingdings" panose="05000000000000000000" pitchFamily="2" charset="2"/>
              <a:buChar char="Ø"/>
              <a:tabLst>
                <a:tab pos="457200" algn="l"/>
              </a:tabLst>
            </a:pPr>
            <a:r>
              <a:rPr lang="de-DE" sz="2800" kern="0" dirty="0">
                <a:effectLst/>
                <a:ea typeface="Times New Roman" panose="02020603050405020304" pitchFamily="18" charset="0"/>
                <a:cs typeface="Times New Roman" panose="02020603050405020304" pitchFamily="18" charset="0"/>
              </a:rPr>
              <a:t> Slogan</a:t>
            </a:r>
          </a:p>
          <a:p>
            <a:pPr marL="0" lvl="0" indent="0">
              <a:lnSpc>
                <a:spcPct val="107000"/>
              </a:lnSpc>
              <a:spcAft>
                <a:spcPts val="800"/>
              </a:spcAft>
              <a:buSzPts val="1000"/>
              <a:buNone/>
              <a:tabLst>
                <a:tab pos="457200" algn="l"/>
              </a:tabLst>
            </a:pPr>
            <a:r>
              <a:rPr lang="en-US" sz="2800" i="1" kern="0" dirty="0">
                <a:latin typeface="Times New Roman" panose="02020603050405020304" pitchFamily="18" charset="0"/>
                <a:cs typeface="Times New Roman" panose="02020603050405020304" pitchFamily="18" charset="0"/>
              </a:rPr>
              <a:t>	</a:t>
            </a:r>
            <a:r>
              <a:rPr lang="de-DE" sz="2800" b="1" i="1" dirty="0">
                <a:solidFill>
                  <a:srgbClr val="58FFBE"/>
                </a:solidFill>
                <a:latin typeface="Times New Roman" panose="02020603050405020304" pitchFamily="18" charset="0"/>
                <a:cs typeface="Times New Roman" panose="02020603050405020304" pitchFamily="18" charset="0"/>
              </a:rPr>
              <a:t> </a:t>
            </a:r>
            <a:r>
              <a:rPr lang="de-DE" sz="2800" b="1" i="1" dirty="0">
                <a:solidFill>
                  <a:srgbClr val="58FFBE"/>
                </a:solidFill>
                <a:effectLst>
                  <a:outerShdw blurRad="38100" dist="38100" dir="2700000" algn="tl">
                    <a:srgbClr val="000000">
                      <a:alpha val="43137"/>
                    </a:srgbClr>
                  </a:outerShdw>
                </a:effectLst>
                <a:cs typeface="Times New Roman" panose="02020603050405020304" pitchFamily="18" charset="0"/>
              </a:rPr>
              <a:t>&gt;&gt;</a:t>
            </a:r>
            <a:r>
              <a:rPr lang="de-DE" sz="2800" b="1" i="1" dirty="0">
                <a:solidFill>
                  <a:srgbClr val="58FFBE"/>
                </a:solidFill>
                <a:latin typeface="Times New Roman" panose="02020603050405020304" pitchFamily="18" charset="0"/>
                <a:cs typeface="Times New Roman" panose="02020603050405020304" pitchFamily="18" charset="0"/>
              </a:rPr>
              <a:t> </a:t>
            </a:r>
            <a:r>
              <a:rPr lang="de-DE" sz="2800" i="1" dirty="0">
                <a:cs typeface="Times New Roman" panose="02020603050405020304" pitchFamily="18" charset="0"/>
              </a:rPr>
              <a:t>Never touch the running system</a:t>
            </a:r>
            <a:r>
              <a:rPr lang="de-DE" sz="2800" b="1" i="1" dirty="0">
                <a:cs typeface="Times New Roman" panose="02020603050405020304" pitchFamily="18" charset="0"/>
              </a:rPr>
              <a:t>!</a:t>
            </a:r>
            <a:r>
              <a:rPr lang="de-DE" sz="2800" b="1" i="1" dirty="0">
                <a:solidFill>
                  <a:srgbClr val="000B54"/>
                </a:solidFill>
                <a:cs typeface="Times New Roman" panose="02020603050405020304" pitchFamily="18" charset="0"/>
              </a:rPr>
              <a:t> </a:t>
            </a:r>
            <a:r>
              <a:rPr lang="de-DE" sz="2800" b="1" i="1" dirty="0">
                <a:solidFill>
                  <a:srgbClr val="58FFBE"/>
                </a:solidFill>
                <a:effectLst>
                  <a:outerShdw blurRad="38100" dist="38100" dir="2700000" algn="tl">
                    <a:srgbClr val="000000">
                      <a:alpha val="43137"/>
                    </a:srgbClr>
                  </a:outerShdw>
                </a:effectLst>
                <a:cs typeface="Times New Roman" panose="02020603050405020304" pitchFamily="18" charset="0"/>
              </a:rPr>
              <a:t>&lt;&lt;</a:t>
            </a:r>
            <a:endParaRPr lang="de-DE" sz="2800" b="1" i="1" kern="0" dirty="0">
              <a:effectLst>
                <a:outerShdw blurRad="38100" dist="38100" dir="2700000" algn="tl">
                  <a:srgbClr val="000000">
                    <a:alpha val="43137"/>
                  </a:srgbClr>
                </a:outerShdw>
              </a:effectLst>
              <a:cs typeface="Times New Roman" panose="02020603050405020304" pitchFamily="18" charset="0"/>
            </a:endParaRPr>
          </a:p>
          <a:p>
            <a:pPr marL="0" indent="0">
              <a:buNone/>
            </a:pPr>
            <a:endParaRPr lang="de-DE" dirty="0"/>
          </a:p>
        </p:txBody>
      </p:sp>
      <p:pic>
        <p:nvPicPr>
          <p:cNvPr id="5" name="Inhaltsplatzhalter 4">
            <a:extLst>
              <a:ext uri="{FF2B5EF4-FFF2-40B4-BE49-F238E27FC236}">
                <a16:creationId xmlns:a16="http://schemas.microsoft.com/office/drawing/2014/main" id="{BCC9DC86-CE63-A4A7-A8B7-DC49B01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49" y="5764733"/>
            <a:ext cx="1072551" cy="10932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8176662"/>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5D6F-D503-77B9-8B4D-93196C348E47}"/>
              </a:ext>
            </a:extLst>
          </p:cNvPr>
          <p:cNvSpPr>
            <a:spLocks noGrp="1"/>
          </p:cNvSpPr>
          <p:nvPr>
            <p:ph type="title"/>
          </p:nvPr>
        </p:nvSpPr>
        <p:spPr>
          <a:xfrm>
            <a:off x="1328871" y="402195"/>
            <a:ext cx="9790578" cy="1325563"/>
          </a:xfrm>
          <a:noFill/>
          <a:ln>
            <a:solidFill>
              <a:srgbClr val="58FFBE"/>
            </a:solidFill>
          </a:ln>
        </p:spPr>
        <p:txBody>
          <a:bodyPr>
            <a:normAutofit/>
          </a:bodyPr>
          <a:lstStyle/>
          <a:p>
            <a:pPr algn="ctr"/>
            <a:r>
              <a:rPr lang="de-DE" sz="54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rPr>
              <a:t>DESIGNKONZEPT</a:t>
            </a:r>
          </a:p>
        </p:txBody>
      </p:sp>
      <p:sp>
        <p:nvSpPr>
          <p:cNvPr id="4" name="Inhaltsplatzhalter 3">
            <a:extLst>
              <a:ext uri="{FF2B5EF4-FFF2-40B4-BE49-F238E27FC236}">
                <a16:creationId xmlns:a16="http://schemas.microsoft.com/office/drawing/2014/main" id="{96B4CAE7-FB62-A20C-15B8-7A6E44046AD7}"/>
              </a:ext>
            </a:extLst>
          </p:cNvPr>
          <p:cNvSpPr>
            <a:spLocks noGrp="1"/>
          </p:cNvSpPr>
          <p:nvPr>
            <p:ph sz="half" idx="1"/>
          </p:nvPr>
        </p:nvSpPr>
        <p:spPr>
          <a:xfrm>
            <a:off x="1759789" y="2085932"/>
            <a:ext cx="8108830" cy="3245193"/>
          </a:xfrm>
        </p:spPr>
        <p:txBody>
          <a:bodyPr>
            <a:normAutofit/>
          </a:bodyPr>
          <a:lstStyle/>
          <a:p>
            <a:pPr marL="342900" lvl="0" indent="-342900">
              <a:lnSpc>
                <a:spcPct val="107000"/>
              </a:lnSpc>
              <a:spcAft>
                <a:spcPts val="800"/>
              </a:spcAft>
              <a:buSzPts val="1000"/>
              <a:buFont typeface="Symbol" panose="05050102010706020507" pitchFamily="18" charset="2"/>
              <a:buChar char=""/>
              <a:tabLst>
                <a:tab pos="457200" algn="l"/>
              </a:tabLst>
            </a:pPr>
            <a:endParaRPr lang="de-DE"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0">
              <a:lnSpc>
                <a:spcPct val="107000"/>
              </a:lnSpc>
              <a:spcAft>
                <a:spcPts val="800"/>
              </a:spcAft>
              <a:buClr>
                <a:srgbClr val="58FFBE"/>
              </a:buClr>
              <a:buSzPct val="170000"/>
              <a:buFont typeface="Wingdings" panose="05000000000000000000" pitchFamily="2" charset="2"/>
              <a:buChar char="Ø"/>
              <a:tabLst>
                <a:tab pos="457200" algn="l"/>
              </a:tabLst>
            </a:pPr>
            <a:r>
              <a:rPr lang="de-DE" sz="2800" kern="0" dirty="0">
                <a:ea typeface="Times New Roman" panose="02020603050405020304" pitchFamily="18" charset="0"/>
                <a:cs typeface="Times New Roman" panose="02020603050405020304" pitchFamily="18" charset="0"/>
              </a:rPr>
              <a:t> Allgemeiner Seitenaufbau</a:t>
            </a:r>
          </a:p>
          <a:p>
            <a:pPr lvl="0">
              <a:lnSpc>
                <a:spcPct val="300000"/>
              </a:lnSpc>
              <a:spcAft>
                <a:spcPts val="800"/>
              </a:spcAft>
              <a:buClr>
                <a:srgbClr val="58FFBE"/>
              </a:buClr>
              <a:buSzPct val="150000"/>
              <a:buFont typeface="Wingdings" panose="05000000000000000000" pitchFamily="2" charset="2"/>
              <a:buChar char="Ø"/>
              <a:tabLst>
                <a:tab pos="457200" algn="l"/>
              </a:tabLst>
            </a:pPr>
            <a:r>
              <a:rPr lang="de-DE" sz="2800" kern="0" dirty="0">
                <a:effectLst/>
                <a:ea typeface="Times New Roman" panose="02020603050405020304" pitchFamily="18" charset="0"/>
                <a:cs typeface="Times New Roman" panose="02020603050405020304" pitchFamily="18" charset="0"/>
              </a:rPr>
              <a:t> Mobile Design</a:t>
            </a:r>
          </a:p>
          <a:p>
            <a:pPr marL="0" lvl="0" indent="0">
              <a:lnSpc>
                <a:spcPct val="107000"/>
              </a:lnSpc>
              <a:spcAft>
                <a:spcPts val="800"/>
              </a:spcAft>
              <a:buSzPts val="1000"/>
              <a:buNone/>
              <a:tabLst>
                <a:tab pos="457200" algn="l"/>
              </a:tabLst>
            </a:pPr>
            <a:r>
              <a:rPr lang="en-US" sz="2200" i="1" kern="0" dirty="0">
                <a:latin typeface="Times New Roman" panose="02020603050405020304" pitchFamily="18" charset="0"/>
                <a:cs typeface="Times New Roman" panose="02020603050405020304" pitchFamily="18" charset="0"/>
              </a:rPr>
              <a:t>	</a:t>
            </a:r>
            <a:endParaRPr lang="de-DE" sz="2200" i="1" kern="0" dirty="0">
              <a:latin typeface="Times New Roman" panose="02020603050405020304" pitchFamily="18" charset="0"/>
              <a:cs typeface="Times New Roman" panose="02020603050405020304" pitchFamily="18" charset="0"/>
            </a:endParaRPr>
          </a:p>
          <a:p>
            <a:pPr marL="0" indent="0">
              <a:buNone/>
            </a:pPr>
            <a:endParaRPr lang="de-DE" dirty="0"/>
          </a:p>
        </p:txBody>
      </p:sp>
      <p:pic>
        <p:nvPicPr>
          <p:cNvPr id="5" name="Inhaltsplatzhalter 4">
            <a:extLst>
              <a:ext uri="{FF2B5EF4-FFF2-40B4-BE49-F238E27FC236}">
                <a16:creationId xmlns:a16="http://schemas.microsoft.com/office/drawing/2014/main" id="{BCC9DC86-CE63-A4A7-A8B7-DC49B01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3460" y="5978106"/>
            <a:ext cx="988539" cy="879894"/>
          </a:xfrm>
          <a:prstGeom prst="rect">
            <a:avLst/>
          </a:prstGeom>
          <a:ln>
            <a:noFill/>
          </a:ln>
          <a:effectLst>
            <a:outerShdw blurRad="190500" algn="tl" rotWithShape="0">
              <a:srgbClr val="000000">
                <a:alpha val="70000"/>
              </a:srgbClr>
            </a:outerShdw>
          </a:effectLst>
        </p:spPr>
      </p:pic>
      <p:pic>
        <p:nvPicPr>
          <p:cNvPr id="6" name="Grafik 5">
            <a:extLst>
              <a:ext uri="{FF2B5EF4-FFF2-40B4-BE49-F238E27FC236}">
                <a16:creationId xmlns:a16="http://schemas.microsoft.com/office/drawing/2014/main" id="{54FBAADA-D9B5-96AA-1185-15F1C1D5C105}"/>
              </a:ext>
            </a:extLst>
          </p:cNvPr>
          <p:cNvPicPr>
            <a:picLocks noChangeAspect="1"/>
          </p:cNvPicPr>
          <p:nvPr/>
        </p:nvPicPr>
        <p:blipFill>
          <a:blip r:embed="rId4"/>
          <a:stretch>
            <a:fillRect/>
          </a:stretch>
        </p:blipFill>
        <p:spPr>
          <a:xfrm>
            <a:off x="7466514" y="2085932"/>
            <a:ext cx="1695862" cy="345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Grafik 10">
            <a:extLst>
              <a:ext uri="{FF2B5EF4-FFF2-40B4-BE49-F238E27FC236}">
                <a16:creationId xmlns:a16="http://schemas.microsoft.com/office/drawing/2014/main" id="{29D655CC-4CDC-1AA2-79CB-A9A48B040344}"/>
              </a:ext>
            </a:extLst>
          </p:cNvPr>
          <p:cNvPicPr>
            <a:picLocks noChangeAspect="1"/>
          </p:cNvPicPr>
          <p:nvPr/>
        </p:nvPicPr>
        <p:blipFill>
          <a:blip r:embed="rId5"/>
          <a:stretch>
            <a:fillRect/>
          </a:stretch>
        </p:blipFill>
        <p:spPr>
          <a:xfrm>
            <a:off x="9465425" y="2085932"/>
            <a:ext cx="1654024" cy="3459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3992732"/>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5D6F-D503-77B9-8B4D-93196C348E47}"/>
              </a:ext>
            </a:extLst>
          </p:cNvPr>
          <p:cNvSpPr>
            <a:spLocks noGrp="1"/>
          </p:cNvSpPr>
          <p:nvPr>
            <p:ph type="title"/>
          </p:nvPr>
        </p:nvSpPr>
        <p:spPr>
          <a:xfrm>
            <a:off x="1328871" y="402195"/>
            <a:ext cx="9790578" cy="1325563"/>
          </a:xfrm>
          <a:noFill/>
          <a:ln>
            <a:solidFill>
              <a:srgbClr val="58FFBE"/>
            </a:solidFill>
          </a:ln>
        </p:spPr>
        <p:txBody>
          <a:bodyPr>
            <a:normAutofit/>
          </a:bodyPr>
          <a:lstStyle/>
          <a:p>
            <a:pPr algn="ctr"/>
            <a:r>
              <a:rPr lang="de-DE" sz="5400" dirty="0">
                <a:latin typeface="Verdana" panose="020B0604030504040204" pitchFamily="34" charset="0"/>
                <a:ea typeface="Verdana" panose="020B0604030504040204" pitchFamily="34" charset="0"/>
              </a:rPr>
              <a:t>CORPORATE DESIGN</a:t>
            </a:r>
          </a:p>
        </p:txBody>
      </p:sp>
      <p:pic>
        <p:nvPicPr>
          <p:cNvPr id="5" name="Inhaltsplatzhalter 4">
            <a:extLst>
              <a:ext uri="{FF2B5EF4-FFF2-40B4-BE49-F238E27FC236}">
                <a16:creationId xmlns:a16="http://schemas.microsoft.com/office/drawing/2014/main" id="{BCC9DC86-CE63-A4A7-A8B7-DC49B01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472" y="5905422"/>
            <a:ext cx="934528" cy="952578"/>
          </a:xfrm>
          <a:prstGeom prst="rect">
            <a:avLst/>
          </a:prstGeom>
          <a:ln>
            <a:noFill/>
          </a:ln>
          <a:effectLst>
            <a:outerShdw blurRad="292100" dist="139700" dir="2700000" algn="tl" rotWithShape="0">
              <a:srgbClr val="002060">
                <a:alpha val="65000"/>
              </a:srgbClr>
            </a:outerShdw>
          </a:effectLst>
        </p:spPr>
      </p:pic>
      <p:sp>
        <p:nvSpPr>
          <p:cNvPr id="7" name="Inhaltsplatzhalter 3">
            <a:extLst>
              <a:ext uri="{FF2B5EF4-FFF2-40B4-BE49-F238E27FC236}">
                <a16:creationId xmlns:a16="http://schemas.microsoft.com/office/drawing/2014/main" id="{5921BB8F-9973-6677-A89E-F1D70A86E212}"/>
              </a:ext>
            </a:extLst>
          </p:cNvPr>
          <p:cNvSpPr txBox="1">
            <a:spLocks/>
          </p:cNvSpPr>
          <p:nvPr/>
        </p:nvSpPr>
        <p:spPr>
          <a:xfrm>
            <a:off x="1759789" y="2085932"/>
            <a:ext cx="8108830" cy="3245193"/>
          </a:xfrm>
          <a:prstGeom prst="rect">
            <a:avLst/>
          </a:prstGeom>
        </p:spPr>
        <p:txBody>
          <a:bodyPr vert="horz" lIns="91440" tIns="45720" rIns="91440" bIns="45720" rtlCol="0">
            <a:normAutofit fontScale="925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10000"/>
              </a:lnSpc>
              <a:spcAft>
                <a:spcPts val="800"/>
              </a:spcAft>
              <a:buClr>
                <a:srgbClr val="58FFBE"/>
              </a:buClr>
              <a:buSzPct val="150000"/>
              <a:buFont typeface="Wingdings" panose="05000000000000000000" pitchFamily="2" charset="2"/>
              <a:buChar char="Ø"/>
              <a:tabLst>
                <a:tab pos="457200" algn="l"/>
              </a:tabLst>
            </a:pPr>
            <a:r>
              <a:rPr lang="de-DE" sz="3200" kern="0" dirty="0">
                <a:solidFill>
                  <a:schemeClr val="tx1"/>
                </a:solidFill>
                <a:ea typeface="Times New Roman" panose="02020603050405020304" pitchFamily="18" charset="0"/>
                <a:cs typeface="Times New Roman" panose="02020603050405020304" pitchFamily="18" charset="0"/>
              </a:rPr>
              <a:t>Logo</a:t>
            </a:r>
          </a:p>
          <a:p>
            <a:pPr marL="0" indent="0">
              <a:lnSpc>
                <a:spcPct val="110000"/>
              </a:lnSpc>
              <a:spcAft>
                <a:spcPts val="800"/>
              </a:spcAft>
              <a:buSzPts val="1000"/>
              <a:buFont typeface="Franklin Gothic Book" panose="020B0503020102020204" pitchFamily="34" charset="0"/>
              <a:buNone/>
              <a:tabLst>
                <a:tab pos="457200" algn="l"/>
              </a:tabLst>
            </a:pPr>
            <a:r>
              <a:rPr lang="de-DE" sz="3200" kern="100" dirty="0">
                <a:solidFill>
                  <a:schemeClr val="tx1"/>
                </a:solidFill>
                <a:ea typeface="Calibri" panose="020F0502020204030204" pitchFamily="34" charset="0"/>
                <a:cs typeface="Times New Roman" panose="02020603050405020304" pitchFamily="18" charset="0"/>
              </a:rPr>
              <a:t>	</a:t>
            </a:r>
          </a:p>
          <a:p>
            <a:pPr>
              <a:lnSpc>
                <a:spcPct val="107000"/>
              </a:lnSpc>
              <a:spcAft>
                <a:spcPts val="800"/>
              </a:spcAft>
              <a:buClr>
                <a:srgbClr val="58FFBE"/>
              </a:buClr>
              <a:buSzPct val="150000"/>
              <a:buFont typeface="Wingdings" panose="05000000000000000000" pitchFamily="2" charset="2"/>
              <a:buChar char="Ø"/>
              <a:tabLst>
                <a:tab pos="457200" algn="l"/>
              </a:tabLst>
            </a:pPr>
            <a:r>
              <a:rPr lang="de-DE" sz="3200" kern="0" dirty="0">
                <a:solidFill>
                  <a:schemeClr val="tx1"/>
                </a:solidFill>
                <a:ea typeface="Times New Roman" panose="02020603050405020304" pitchFamily="18" charset="0"/>
                <a:cs typeface="Times New Roman" panose="02020603050405020304" pitchFamily="18" charset="0"/>
              </a:rPr>
              <a:t>Farbpalette &amp; Farbpsychologie</a:t>
            </a:r>
          </a:p>
          <a:p>
            <a:pPr marL="0" indent="0">
              <a:lnSpc>
                <a:spcPct val="110000"/>
              </a:lnSpc>
              <a:spcAft>
                <a:spcPts val="800"/>
              </a:spcAft>
              <a:buSzPts val="1000"/>
              <a:buFont typeface="Franklin Gothic Book" panose="020B0503020102020204" pitchFamily="34" charset="0"/>
              <a:buNone/>
              <a:tabLst>
                <a:tab pos="457200" algn="l"/>
              </a:tabLst>
            </a:pPr>
            <a:r>
              <a:rPr lang="en-US" sz="3200" i="1" kern="0" dirty="0">
                <a:solidFill>
                  <a:schemeClr val="tx1"/>
                </a:solidFill>
                <a:cs typeface="Times New Roman" panose="02020603050405020304" pitchFamily="18" charset="0"/>
              </a:rPr>
              <a:t>	</a:t>
            </a:r>
          </a:p>
          <a:p>
            <a:pPr>
              <a:lnSpc>
                <a:spcPct val="107000"/>
              </a:lnSpc>
              <a:spcAft>
                <a:spcPts val="800"/>
              </a:spcAft>
              <a:buClr>
                <a:srgbClr val="58FFBE"/>
              </a:buClr>
              <a:buSzPct val="150000"/>
              <a:buFont typeface="Wingdings" panose="05000000000000000000" pitchFamily="2" charset="2"/>
              <a:buChar char="Ø"/>
              <a:tabLst>
                <a:tab pos="457200" algn="l"/>
              </a:tabLst>
            </a:pPr>
            <a:r>
              <a:rPr lang="de-DE" sz="3200" kern="0" dirty="0">
                <a:solidFill>
                  <a:schemeClr val="tx1"/>
                </a:solidFill>
                <a:ea typeface="Times New Roman" panose="02020603050405020304" pitchFamily="18" charset="0"/>
                <a:cs typeface="Times New Roman" panose="02020603050405020304" pitchFamily="18" charset="0"/>
              </a:rPr>
              <a:t>Schriftart – „Roboto Mono“</a:t>
            </a:r>
            <a:endParaRPr lang="de-DE" sz="3200" i="1" kern="0" dirty="0">
              <a:solidFill>
                <a:schemeClr val="tx1"/>
              </a:solidFill>
              <a:cs typeface="Times New Roman" panose="02020603050405020304" pitchFamily="18" charset="0"/>
            </a:endParaRPr>
          </a:p>
          <a:p>
            <a:pPr marL="0" indent="0">
              <a:buFont typeface="Franklin Gothic Book" panose="020B0503020102020204" pitchFamily="34" charset="0"/>
              <a:buNone/>
            </a:pPr>
            <a:endParaRPr lang="de-DE" dirty="0"/>
          </a:p>
        </p:txBody>
      </p:sp>
      <p:pic>
        <p:nvPicPr>
          <p:cNvPr id="9" name="Grafik 8">
            <a:extLst>
              <a:ext uri="{FF2B5EF4-FFF2-40B4-BE49-F238E27FC236}">
                <a16:creationId xmlns:a16="http://schemas.microsoft.com/office/drawing/2014/main" id="{BDCC4705-1162-6938-E2C9-681DF4629107}"/>
              </a:ext>
            </a:extLst>
          </p:cNvPr>
          <p:cNvPicPr>
            <a:picLocks noChangeAspect="1"/>
          </p:cNvPicPr>
          <p:nvPr/>
        </p:nvPicPr>
        <p:blipFill>
          <a:blip r:embed="rId4"/>
          <a:stretch>
            <a:fillRect/>
          </a:stretch>
        </p:blipFill>
        <p:spPr>
          <a:xfrm>
            <a:off x="1759789" y="5305599"/>
            <a:ext cx="7495422" cy="1032605"/>
          </a:xfrm>
          <a:prstGeom prst="rect">
            <a:avLst/>
          </a:prstGeom>
          <a:ln>
            <a:noFill/>
          </a:ln>
          <a:effectLst>
            <a:outerShdw blurRad="190500" algn="tl" rotWithShape="0">
              <a:srgbClr val="000000">
                <a:alpha val="70000"/>
              </a:srgbClr>
            </a:outerShdw>
          </a:effectLst>
        </p:spPr>
      </p:pic>
      <p:pic>
        <p:nvPicPr>
          <p:cNvPr id="10" name="Grafik 9">
            <a:extLst>
              <a:ext uri="{FF2B5EF4-FFF2-40B4-BE49-F238E27FC236}">
                <a16:creationId xmlns:a16="http://schemas.microsoft.com/office/drawing/2014/main" id="{4BE41A6B-F809-640E-43BC-2424BC569D35}"/>
              </a:ext>
            </a:extLst>
          </p:cNvPr>
          <p:cNvPicPr>
            <a:picLocks noChangeAspect="1"/>
          </p:cNvPicPr>
          <p:nvPr/>
        </p:nvPicPr>
        <p:blipFill>
          <a:blip r:embed="rId5"/>
          <a:stretch>
            <a:fillRect/>
          </a:stretch>
        </p:blipFill>
        <p:spPr>
          <a:xfrm>
            <a:off x="7866879" y="2261288"/>
            <a:ext cx="2776664" cy="28689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32658627"/>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5D6F-D503-77B9-8B4D-93196C348E47}"/>
              </a:ext>
            </a:extLst>
          </p:cNvPr>
          <p:cNvSpPr>
            <a:spLocks noGrp="1"/>
          </p:cNvSpPr>
          <p:nvPr>
            <p:ph type="title"/>
          </p:nvPr>
        </p:nvSpPr>
        <p:spPr>
          <a:xfrm>
            <a:off x="1328871" y="402195"/>
            <a:ext cx="9790578" cy="1325563"/>
          </a:xfrm>
          <a:noFill/>
          <a:ln>
            <a:solidFill>
              <a:srgbClr val="58FFBE"/>
            </a:solidFill>
          </a:ln>
        </p:spPr>
        <p:txBody>
          <a:bodyPr>
            <a:normAutofit/>
          </a:bodyPr>
          <a:lstStyle/>
          <a:p>
            <a:pPr algn="ctr"/>
            <a:r>
              <a:rPr lang="de-DE" sz="5400" dirty="0">
                <a:latin typeface="Verdana (Überschriften)"/>
              </a:rPr>
              <a:t>FOOTER &amp; RECHTLICHES</a:t>
            </a:r>
          </a:p>
        </p:txBody>
      </p:sp>
      <p:pic>
        <p:nvPicPr>
          <p:cNvPr id="5" name="Inhaltsplatzhalter 4">
            <a:extLst>
              <a:ext uri="{FF2B5EF4-FFF2-40B4-BE49-F238E27FC236}">
                <a16:creationId xmlns:a16="http://schemas.microsoft.com/office/drawing/2014/main" id="{BCC9DC86-CE63-A4A7-A8B7-DC49B01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724" y="5923008"/>
            <a:ext cx="917275" cy="934992"/>
          </a:xfrm>
          <a:prstGeom prst="rect">
            <a:avLst/>
          </a:prstGeom>
          <a:ln>
            <a:noFill/>
          </a:ln>
          <a:effectLst>
            <a:outerShdw blurRad="190500" algn="tl" rotWithShape="0">
              <a:srgbClr val="000000">
                <a:alpha val="70000"/>
              </a:srgbClr>
            </a:outerShdw>
          </a:effectLst>
        </p:spPr>
      </p:pic>
      <p:sp>
        <p:nvSpPr>
          <p:cNvPr id="7" name="Inhaltsplatzhalter 3">
            <a:extLst>
              <a:ext uri="{FF2B5EF4-FFF2-40B4-BE49-F238E27FC236}">
                <a16:creationId xmlns:a16="http://schemas.microsoft.com/office/drawing/2014/main" id="{5921BB8F-9973-6677-A89E-F1D70A86E212}"/>
              </a:ext>
            </a:extLst>
          </p:cNvPr>
          <p:cNvSpPr txBox="1">
            <a:spLocks/>
          </p:cNvSpPr>
          <p:nvPr/>
        </p:nvSpPr>
        <p:spPr>
          <a:xfrm>
            <a:off x="1759789" y="2085932"/>
            <a:ext cx="8108830" cy="3245193"/>
          </a:xfrm>
          <a:prstGeom prst="rect">
            <a:avLst/>
          </a:prstGeom>
        </p:spPr>
        <p:txBody>
          <a:bodyPr vert="horz" lIns="91440" tIns="45720" rIns="91440" bIns="45720" rtlCol="0">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7000"/>
              </a:lnSpc>
              <a:spcAft>
                <a:spcPts val="800"/>
              </a:spcAft>
              <a:buClr>
                <a:srgbClr val="58FFBE"/>
              </a:buClr>
              <a:buSzPct val="150000"/>
              <a:buFont typeface="Wingdings" panose="05000000000000000000" pitchFamily="2" charset="2"/>
              <a:buChar char="Ø"/>
              <a:tabLst>
                <a:tab pos="457200" algn="l"/>
              </a:tabLst>
            </a:pPr>
            <a:r>
              <a:rPr lang="de-DE" sz="2800" kern="0" dirty="0">
                <a:solidFill>
                  <a:schemeClr val="tx1"/>
                </a:solidFill>
                <a:ea typeface="Times New Roman" panose="02020603050405020304" pitchFamily="18" charset="0"/>
                <a:cs typeface="Times New Roman" panose="02020603050405020304" pitchFamily="18" charset="0"/>
              </a:rPr>
              <a:t>Kontakt</a:t>
            </a:r>
          </a:p>
          <a:p>
            <a:pPr marL="0" indent="0">
              <a:lnSpc>
                <a:spcPct val="110000"/>
              </a:lnSpc>
              <a:spcAft>
                <a:spcPts val="800"/>
              </a:spcAft>
              <a:buSzPts val="1000"/>
              <a:buFont typeface="Franklin Gothic Book" panose="020B0503020102020204" pitchFamily="34" charset="0"/>
              <a:buNone/>
              <a:tabLst>
                <a:tab pos="457200" algn="l"/>
              </a:tabLst>
            </a:pPr>
            <a:r>
              <a:rPr lang="de-DE" sz="2800" kern="100" dirty="0">
                <a:solidFill>
                  <a:schemeClr val="tx1"/>
                </a:solidFill>
                <a:ea typeface="Calibri" panose="020F0502020204030204" pitchFamily="34" charset="0"/>
                <a:cs typeface="Times New Roman" panose="02020603050405020304" pitchFamily="18" charset="0"/>
              </a:rPr>
              <a:t>	</a:t>
            </a:r>
          </a:p>
          <a:p>
            <a:pPr>
              <a:lnSpc>
                <a:spcPct val="107000"/>
              </a:lnSpc>
              <a:spcAft>
                <a:spcPts val="800"/>
              </a:spcAft>
              <a:buClr>
                <a:srgbClr val="58FFBE"/>
              </a:buClr>
              <a:buSzPct val="150000"/>
              <a:buFont typeface="Wingdings" panose="05000000000000000000" pitchFamily="2" charset="2"/>
              <a:buChar char="Ø"/>
              <a:tabLst>
                <a:tab pos="457200" algn="l"/>
              </a:tabLst>
            </a:pPr>
            <a:r>
              <a:rPr lang="de-DE" sz="2800" kern="0" dirty="0">
                <a:solidFill>
                  <a:schemeClr val="tx1"/>
                </a:solidFill>
                <a:ea typeface="Times New Roman" panose="02020603050405020304" pitchFamily="18" charset="0"/>
                <a:cs typeface="Times New Roman" panose="02020603050405020304" pitchFamily="18" charset="0"/>
              </a:rPr>
              <a:t>Datenschutz &amp; Impressum</a:t>
            </a:r>
          </a:p>
          <a:p>
            <a:pPr marL="0" indent="0">
              <a:lnSpc>
                <a:spcPct val="107000"/>
              </a:lnSpc>
              <a:spcAft>
                <a:spcPts val="800"/>
              </a:spcAft>
              <a:buSzPts val="1000"/>
              <a:buFont typeface="Franklin Gothic Book" panose="020B0503020102020204" pitchFamily="34" charset="0"/>
              <a:buNone/>
              <a:tabLst>
                <a:tab pos="457200" algn="l"/>
              </a:tabLst>
            </a:pPr>
            <a:r>
              <a:rPr lang="en-US" sz="2800" i="1" kern="0" dirty="0">
                <a:solidFill>
                  <a:schemeClr val="tx1"/>
                </a:solidFill>
                <a:cs typeface="Times New Roman" panose="02020603050405020304" pitchFamily="18" charset="0"/>
              </a:rPr>
              <a:t>	</a:t>
            </a:r>
          </a:p>
          <a:p>
            <a:pPr>
              <a:lnSpc>
                <a:spcPct val="107000"/>
              </a:lnSpc>
              <a:spcAft>
                <a:spcPts val="800"/>
              </a:spcAft>
              <a:buClr>
                <a:srgbClr val="58FFBE"/>
              </a:buClr>
              <a:buSzPct val="150000"/>
              <a:buFont typeface="Wingdings" panose="05000000000000000000" pitchFamily="2" charset="2"/>
              <a:buChar char="Ø"/>
              <a:tabLst>
                <a:tab pos="457200" algn="l"/>
              </a:tabLst>
            </a:pPr>
            <a:r>
              <a:rPr lang="de-DE" sz="2800" kern="0" dirty="0">
                <a:solidFill>
                  <a:schemeClr val="tx1"/>
                </a:solidFill>
                <a:ea typeface="Times New Roman" panose="02020603050405020304" pitchFamily="18" charset="0"/>
                <a:cs typeface="Times New Roman" panose="02020603050405020304" pitchFamily="18" charset="0"/>
              </a:rPr>
              <a:t>Copyright</a:t>
            </a:r>
            <a:endParaRPr lang="de-DE" sz="2800" i="1" kern="0" dirty="0">
              <a:solidFill>
                <a:schemeClr val="tx1"/>
              </a:solidFill>
              <a:cs typeface="Times New Roman" panose="02020603050405020304" pitchFamily="18" charset="0"/>
            </a:endParaRPr>
          </a:p>
          <a:p>
            <a:pPr marL="0" indent="0">
              <a:buFont typeface="Franklin Gothic Book" panose="020B0503020102020204" pitchFamily="34" charset="0"/>
              <a:buNone/>
            </a:pPr>
            <a:endParaRPr lang="de-DE" dirty="0"/>
          </a:p>
        </p:txBody>
      </p:sp>
      <p:pic>
        <p:nvPicPr>
          <p:cNvPr id="4" name="Grafik 3">
            <a:extLst>
              <a:ext uri="{FF2B5EF4-FFF2-40B4-BE49-F238E27FC236}">
                <a16:creationId xmlns:a16="http://schemas.microsoft.com/office/drawing/2014/main" id="{980FC8CD-819E-8421-5770-65D8480E070F}"/>
              </a:ext>
            </a:extLst>
          </p:cNvPr>
          <p:cNvPicPr>
            <a:picLocks noChangeAspect="1"/>
          </p:cNvPicPr>
          <p:nvPr/>
        </p:nvPicPr>
        <p:blipFill>
          <a:blip r:embed="rId4"/>
          <a:stretch>
            <a:fillRect/>
          </a:stretch>
        </p:blipFill>
        <p:spPr>
          <a:xfrm>
            <a:off x="7700479" y="2085932"/>
            <a:ext cx="2555320" cy="4330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9293416"/>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5D6F-D503-77B9-8B4D-93196C348E47}"/>
              </a:ext>
            </a:extLst>
          </p:cNvPr>
          <p:cNvSpPr>
            <a:spLocks noGrp="1"/>
          </p:cNvSpPr>
          <p:nvPr>
            <p:ph type="title"/>
          </p:nvPr>
        </p:nvSpPr>
        <p:spPr>
          <a:xfrm>
            <a:off x="1328871" y="402195"/>
            <a:ext cx="9790578" cy="1325563"/>
          </a:xfrm>
          <a:noFill/>
          <a:ln>
            <a:solidFill>
              <a:srgbClr val="58FFBE"/>
            </a:solidFill>
          </a:ln>
        </p:spPr>
        <p:txBody>
          <a:bodyPr>
            <a:normAutofit/>
          </a:bodyPr>
          <a:lstStyle/>
          <a:p>
            <a:pPr algn="ctr"/>
            <a:r>
              <a:rPr lang="de-DE" sz="5400" dirty="0">
                <a:latin typeface="Verdana (Überschriften)"/>
              </a:rPr>
              <a:t>DANKE-SEITE</a:t>
            </a:r>
          </a:p>
        </p:txBody>
      </p:sp>
      <p:pic>
        <p:nvPicPr>
          <p:cNvPr id="5" name="Inhaltsplatzhalter 4">
            <a:extLst>
              <a:ext uri="{FF2B5EF4-FFF2-40B4-BE49-F238E27FC236}">
                <a16:creationId xmlns:a16="http://schemas.microsoft.com/office/drawing/2014/main" id="{BCC9DC86-CE63-A4A7-A8B7-DC49B01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7843" y="5840082"/>
            <a:ext cx="998629" cy="1017917"/>
          </a:xfrm>
          <a:prstGeom prst="rect">
            <a:avLst/>
          </a:prstGeom>
          <a:ln>
            <a:noFill/>
          </a:ln>
          <a:effectLst>
            <a:outerShdw blurRad="190500" algn="tl" rotWithShape="0">
              <a:srgbClr val="000000">
                <a:alpha val="70000"/>
              </a:srgbClr>
            </a:outerShdw>
          </a:effectLst>
          <a:scene3d>
            <a:camera prst="obliqueBottomLeft"/>
            <a:lightRig rig="threePt" dir="t"/>
          </a:scene3d>
        </p:spPr>
      </p:pic>
      <p:sp>
        <p:nvSpPr>
          <p:cNvPr id="7" name="Inhaltsplatzhalter 3">
            <a:extLst>
              <a:ext uri="{FF2B5EF4-FFF2-40B4-BE49-F238E27FC236}">
                <a16:creationId xmlns:a16="http://schemas.microsoft.com/office/drawing/2014/main" id="{5921BB8F-9973-6677-A89E-F1D70A86E212}"/>
              </a:ext>
            </a:extLst>
          </p:cNvPr>
          <p:cNvSpPr txBox="1">
            <a:spLocks/>
          </p:cNvSpPr>
          <p:nvPr/>
        </p:nvSpPr>
        <p:spPr>
          <a:xfrm>
            <a:off x="1759789" y="2085932"/>
            <a:ext cx="8108830" cy="324519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07000"/>
              </a:lnSpc>
              <a:spcAft>
                <a:spcPts val="800"/>
              </a:spcAft>
              <a:buSzPts val="1000"/>
              <a:buFont typeface="Franklin Gothic Book" panose="020B0503020102020204" pitchFamily="34" charset="0"/>
              <a:buNone/>
              <a:tabLst>
                <a:tab pos="457200" algn="l"/>
              </a:tabLst>
            </a:pPr>
            <a:endParaRPr lang="de-DE" sz="1800" kern="1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Clr>
                <a:srgbClr val="58FFBE"/>
              </a:buClr>
              <a:buSzPct val="150000"/>
              <a:buNone/>
              <a:tabLst>
                <a:tab pos="457200" algn="l"/>
              </a:tabLst>
            </a:pPr>
            <a:endParaRPr lang="de-DE" sz="2800" kern="0" dirty="0">
              <a:ea typeface="Times New Roman" panose="02020603050405020304" pitchFamily="18" charset="0"/>
              <a:cs typeface="Times New Roman" panose="02020603050405020304" pitchFamily="18" charset="0"/>
            </a:endParaRPr>
          </a:p>
          <a:p>
            <a:pPr marL="0" indent="0">
              <a:lnSpc>
                <a:spcPct val="107000"/>
              </a:lnSpc>
              <a:spcAft>
                <a:spcPts val="800"/>
              </a:spcAft>
              <a:buSzPts val="1000"/>
              <a:buFont typeface="Franklin Gothic Book" panose="020B0503020102020204" pitchFamily="34" charset="0"/>
              <a:buNone/>
              <a:tabLst>
                <a:tab pos="457200" algn="l"/>
              </a:tabLst>
            </a:pPr>
            <a:r>
              <a:rPr lang="en-US" sz="2200" i="1" kern="0" dirty="0">
                <a:latin typeface="Times New Roman" panose="02020603050405020304" pitchFamily="18" charset="0"/>
                <a:cs typeface="Times New Roman" panose="02020603050405020304" pitchFamily="18" charset="0"/>
              </a:rPr>
              <a:t>	</a:t>
            </a:r>
          </a:p>
        </p:txBody>
      </p:sp>
      <p:pic>
        <p:nvPicPr>
          <p:cNvPr id="4" name="Grafik 3">
            <a:extLst>
              <a:ext uri="{FF2B5EF4-FFF2-40B4-BE49-F238E27FC236}">
                <a16:creationId xmlns:a16="http://schemas.microsoft.com/office/drawing/2014/main" id="{FB468AD0-C0B2-180A-DE83-8A3C5AD02D91}"/>
              </a:ext>
            </a:extLst>
          </p:cNvPr>
          <p:cNvPicPr>
            <a:picLocks noChangeAspect="1"/>
          </p:cNvPicPr>
          <p:nvPr/>
        </p:nvPicPr>
        <p:blipFill>
          <a:blip r:embed="rId4"/>
          <a:stretch>
            <a:fillRect/>
          </a:stretch>
        </p:blipFill>
        <p:spPr>
          <a:xfrm>
            <a:off x="2017269" y="2251292"/>
            <a:ext cx="7851350" cy="292538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5724940"/>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C5D6F-D503-77B9-8B4D-93196C348E47}"/>
              </a:ext>
            </a:extLst>
          </p:cNvPr>
          <p:cNvSpPr>
            <a:spLocks noGrp="1"/>
          </p:cNvSpPr>
          <p:nvPr>
            <p:ph type="title"/>
          </p:nvPr>
        </p:nvSpPr>
        <p:spPr>
          <a:xfrm>
            <a:off x="1328871" y="402195"/>
            <a:ext cx="9790578" cy="1325563"/>
          </a:xfrm>
          <a:noFill/>
          <a:ln>
            <a:solidFill>
              <a:srgbClr val="58FFBE"/>
            </a:solidFill>
          </a:ln>
        </p:spPr>
        <p:txBody>
          <a:bodyPr>
            <a:normAutofit/>
          </a:bodyPr>
          <a:lstStyle/>
          <a:p>
            <a:pPr algn="ctr"/>
            <a:r>
              <a:rPr lang="de-DE" sz="6600" dirty="0"/>
              <a:t>SEO</a:t>
            </a:r>
          </a:p>
        </p:txBody>
      </p:sp>
      <p:pic>
        <p:nvPicPr>
          <p:cNvPr id="5" name="Inhaltsplatzhalter 4">
            <a:extLst>
              <a:ext uri="{FF2B5EF4-FFF2-40B4-BE49-F238E27FC236}">
                <a16:creationId xmlns:a16="http://schemas.microsoft.com/office/drawing/2014/main" id="{BCC9DC86-CE63-A4A7-A8B7-DC49B01B4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9448" y="5782037"/>
            <a:ext cx="1072551" cy="1093268"/>
          </a:xfrm>
          <a:prstGeom prst="rect">
            <a:avLst/>
          </a:prstGeom>
          <a:ln>
            <a:noFill/>
          </a:ln>
          <a:effectLst>
            <a:outerShdw blurRad="190500" algn="tl" rotWithShape="0">
              <a:srgbClr val="000000">
                <a:alpha val="70000"/>
              </a:srgbClr>
            </a:outerShdw>
          </a:effectLst>
        </p:spPr>
      </p:pic>
      <p:sp>
        <p:nvSpPr>
          <p:cNvPr id="7" name="Inhaltsplatzhalter 3">
            <a:extLst>
              <a:ext uri="{FF2B5EF4-FFF2-40B4-BE49-F238E27FC236}">
                <a16:creationId xmlns:a16="http://schemas.microsoft.com/office/drawing/2014/main" id="{5921BB8F-9973-6677-A89E-F1D70A86E212}"/>
              </a:ext>
            </a:extLst>
          </p:cNvPr>
          <p:cNvSpPr txBox="1">
            <a:spLocks/>
          </p:cNvSpPr>
          <p:nvPr/>
        </p:nvSpPr>
        <p:spPr>
          <a:xfrm>
            <a:off x="1759789" y="2085932"/>
            <a:ext cx="8108830" cy="3245193"/>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a:lnSpc>
                <a:spcPct val="107000"/>
              </a:lnSpc>
              <a:spcAft>
                <a:spcPts val="800"/>
              </a:spcAft>
              <a:buClr>
                <a:srgbClr val="58FFBE"/>
              </a:buClr>
              <a:buSzPct val="150000"/>
              <a:buFont typeface="Wingdings" panose="05000000000000000000" pitchFamily="2" charset="2"/>
              <a:buChar char="Ø"/>
              <a:tabLst>
                <a:tab pos="457200" algn="l"/>
              </a:tabLst>
            </a:pPr>
            <a:r>
              <a:rPr lang="de-DE" sz="3000" kern="0" dirty="0">
                <a:solidFill>
                  <a:schemeClr val="tx1"/>
                </a:solidFill>
                <a:ea typeface="Times New Roman" panose="02020603050405020304" pitchFamily="18" charset="0"/>
                <a:cs typeface="Times New Roman" panose="02020603050405020304" pitchFamily="18" charset="0"/>
              </a:rPr>
              <a:t>Title</a:t>
            </a:r>
          </a:p>
          <a:p>
            <a:pPr marL="0" indent="0">
              <a:lnSpc>
                <a:spcPct val="107000"/>
              </a:lnSpc>
              <a:spcAft>
                <a:spcPts val="800"/>
              </a:spcAft>
              <a:buSzPts val="1000"/>
              <a:buFont typeface="Franklin Gothic Book" panose="020B0503020102020204" pitchFamily="34" charset="0"/>
              <a:buNone/>
              <a:tabLst>
                <a:tab pos="457200" algn="l"/>
              </a:tabLst>
            </a:pPr>
            <a:r>
              <a:rPr lang="de-DE" sz="2200" kern="100" dirty="0">
                <a:latin typeface="Calibri" panose="020F0502020204030204" pitchFamily="34" charset="0"/>
                <a:ea typeface="Calibri" panose="020F0502020204030204" pitchFamily="34" charset="0"/>
                <a:cs typeface="Times New Roman" panose="02020603050405020304" pitchFamily="18" charset="0"/>
              </a:rPr>
              <a:t>	</a:t>
            </a:r>
          </a:p>
          <a:p>
            <a:pPr marL="0" indent="0">
              <a:lnSpc>
                <a:spcPct val="107000"/>
              </a:lnSpc>
              <a:spcAft>
                <a:spcPts val="800"/>
              </a:spcAft>
              <a:buSzPts val="1000"/>
              <a:buFont typeface="Franklin Gothic Book" panose="020B0503020102020204" pitchFamily="34" charset="0"/>
              <a:buNone/>
              <a:tabLst>
                <a:tab pos="457200" algn="l"/>
              </a:tabLst>
            </a:pPr>
            <a:endParaRPr lang="de-DE" sz="2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58FFBE"/>
              </a:buClr>
              <a:buSzPct val="150000"/>
              <a:buFont typeface="Wingdings" panose="05000000000000000000" pitchFamily="2" charset="2"/>
              <a:buChar char="Ø"/>
              <a:tabLst>
                <a:tab pos="457200" algn="l"/>
              </a:tabLst>
            </a:pPr>
            <a:r>
              <a:rPr lang="de-DE" sz="3000" kern="0" dirty="0">
                <a:solidFill>
                  <a:schemeClr val="tx1"/>
                </a:solidFill>
                <a:ea typeface="Times New Roman" panose="02020603050405020304" pitchFamily="18" charset="0"/>
                <a:cs typeface="Times New Roman" panose="02020603050405020304" pitchFamily="18" charset="0"/>
              </a:rPr>
              <a:t>Meta Description</a:t>
            </a:r>
          </a:p>
          <a:p>
            <a:pPr marL="0" indent="0">
              <a:lnSpc>
                <a:spcPct val="107000"/>
              </a:lnSpc>
              <a:spcAft>
                <a:spcPts val="800"/>
              </a:spcAft>
              <a:buSzPts val="1000"/>
              <a:buFont typeface="Franklin Gothic Book" panose="020B0503020102020204" pitchFamily="34" charset="0"/>
              <a:buNone/>
              <a:tabLst>
                <a:tab pos="457200" algn="l"/>
              </a:tabLst>
            </a:pPr>
            <a:r>
              <a:rPr lang="en-US" sz="2200" i="1" kern="0" dirty="0">
                <a:latin typeface="Times New Roman" panose="02020603050405020304" pitchFamily="18" charset="0"/>
                <a:cs typeface="Times New Roman" panose="02020603050405020304" pitchFamily="18" charset="0"/>
              </a:rPr>
              <a:t>	</a:t>
            </a:r>
          </a:p>
        </p:txBody>
      </p:sp>
      <p:pic>
        <p:nvPicPr>
          <p:cNvPr id="4" name="Grafik 3">
            <a:extLst>
              <a:ext uri="{FF2B5EF4-FFF2-40B4-BE49-F238E27FC236}">
                <a16:creationId xmlns:a16="http://schemas.microsoft.com/office/drawing/2014/main" id="{7CC89AB8-10C6-C956-3C4C-505D41327697}"/>
              </a:ext>
            </a:extLst>
          </p:cNvPr>
          <p:cNvPicPr>
            <a:picLocks noChangeAspect="1"/>
          </p:cNvPicPr>
          <p:nvPr/>
        </p:nvPicPr>
        <p:blipFill>
          <a:blip r:embed="rId4"/>
          <a:stretch>
            <a:fillRect/>
          </a:stretch>
        </p:blipFill>
        <p:spPr>
          <a:xfrm>
            <a:off x="1883903" y="4771566"/>
            <a:ext cx="8337390" cy="63019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Grafik 7">
            <a:extLst>
              <a:ext uri="{FF2B5EF4-FFF2-40B4-BE49-F238E27FC236}">
                <a16:creationId xmlns:a16="http://schemas.microsoft.com/office/drawing/2014/main" id="{8E9BAEDC-2C39-C4D6-CDFC-A10847AE9DEF}"/>
              </a:ext>
            </a:extLst>
          </p:cNvPr>
          <p:cNvPicPr>
            <a:picLocks noChangeAspect="1"/>
          </p:cNvPicPr>
          <p:nvPr/>
        </p:nvPicPr>
        <p:blipFill>
          <a:blip r:embed="rId5"/>
          <a:stretch>
            <a:fillRect/>
          </a:stretch>
        </p:blipFill>
        <p:spPr>
          <a:xfrm>
            <a:off x="1969964" y="2687384"/>
            <a:ext cx="5935474" cy="4017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681848317"/>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882C692-D641-4424-EC53-49AA2AECB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68349"/>
          </a:xfrm>
          <a:prstGeom prst="rect">
            <a:avLst/>
          </a:prstGeom>
        </p:spPr>
      </p:pic>
      <p:pic>
        <p:nvPicPr>
          <p:cNvPr id="2" name="Inhaltsplatzhalter 4">
            <a:extLst>
              <a:ext uri="{FF2B5EF4-FFF2-40B4-BE49-F238E27FC236}">
                <a16:creationId xmlns:a16="http://schemas.microsoft.com/office/drawing/2014/main" id="{BC6C8468-A580-C23B-F99E-512BC92E7B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1056" y="5796950"/>
            <a:ext cx="1040943" cy="10610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3559751"/>
      </p:ext>
    </p:extLst>
  </p:cSld>
  <p:clrMapOvr>
    <a:masterClrMapping/>
  </p:clrMapOvr>
  <mc:AlternateContent xmlns:mc="http://schemas.openxmlformats.org/markup-compatibility/2006">
    <mc:Choice xmlns:p14="http://schemas.microsoft.com/office/powerpoint/2010/main" Requires="p14">
      <p:transition spd="slow" p14:dur="1750">
        <p:circle/>
      </p:transition>
    </mc:Choice>
    <mc:Fallback>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mmel">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imme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Netz</Template>
  <TotalTime>0</TotalTime>
  <Words>496</Words>
  <Application>Microsoft Office PowerPoint</Application>
  <PresentationFormat>Breitbild</PresentationFormat>
  <Paragraphs>58</Paragraphs>
  <Slides>8</Slides>
  <Notes>8</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8</vt:i4>
      </vt:variant>
    </vt:vector>
  </HeadingPairs>
  <TitlesOfParts>
    <vt:vector size="21" baseType="lpstr">
      <vt:lpstr>Arial</vt:lpstr>
      <vt:lpstr>ArialMT</vt:lpstr>
      <vt:lpstr>Calibri</vt:lpstr>
      <vt:lpstr>Calibri Light</vt:lpstr>
      <vt:lpstr>Franklin Gothic Book</vt:lpstr>
      <vt:lpstr>Lucida Console</vt:lpstr>
      <vt:lpstr>Segoe UI</vt:lpstr>
      <vt:lpstr>Symbol</vt:lpstr>
      <vt:lpstr>Times New Roman</vt:lpstr>
      <vt:lpstr>Verdana</vt:lpstr>
      <vt:lpstr>Verdana (Überschriften)</vt:lpstr>
      <vt:lpstr>Wingdings</vt:lpstr>
      <vt:lpstr>Himmel</vt:lpstr>
      <vt:lpstr>Herzlich willkommen zur  test-ing PRÄSENTATION</vt:lpstr>
      <vt:lpstr>EINLEITUNG</vt:lpstr>
      <vt:lpstr>DESIGNKONZEPT</vt:lpstr>
      <vt:lpstr>CORPORATE DESIGN</vt:lpstr>
      <vt:lpstr>FOOTER &amp; RECHTLICHES</vt:lpstr>
      <vt:lpstr>DANKE-SEITE</vt:lpstr>
      <vt:lpstr>SEO</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Ermina Masin</dc:creator>
  <cp:lastModifiedBy>Ermina Masin</cp:lastModifiedBy>
  <cp:revision>113</cp:revision>
  <dcterms:created xsi:type="dcterms:W3CDTF">2024-04-25T15:38:06Z</dcterms:created>
  <dcterms:modified xsi:type="dcterms:W3CDTF">2024-05-02T17:04:56Z</dcterms:modified>
</cp:coreProperties>
</file>