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60B115-60B5-49BC-9ADA-EBACBB64E5AA}" v="60" dt="2024-05-02T08:11:44.5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la Preda" userId="c1b63f5675c47486" providerId="LiveId" clId="{5360B115-60B5-49BC-9ADA-EBACBB64E5AA}"/>
    <pc:docChg chg="undo custSel addSld modSld">
      <pc:chgData name="Isabella Preda" userId="c1b63f5675c47486" providerId="LiveId" clId="{5360B115-60B5-49BC-9ADA-EBACBB64E5AA}" dt="2024-05-02T08:12:08.508" v="548" actId="26606"/>
      <pc:docMkLst>
        <pc:docMk/>
      </pc:docMkLst>
      <pc:sldChg chg="addSp delSp modSp mod setBg addAnim delAnim setClrOvrMap delDesignElem">
        <pc:chgData name="Isabella Preda" userId="c1b63f5675c47486" providerId="LiveId" clId="{5360B115-60B5-49BC-9ADA-EBACBB64E5AA}" dt="2024-05-02T08:10:48.722" v="532" actId="26606"/>
        <pc:sldMkLst>
          <pc:docMk/>
          <pc:sldMk cId="1231859714" sldId="256"/>
        </pc:sldMkLst>
        <pc:spChg chg="del mod">
          <ac:chgData name="Isabella Preda" userId="c1b63f5675c47486" providerId="LiveId" clId="{5360B115-60B5-49BC-9ADA-EBACBB64E5AA}" dt="2024-04-29T12:35:30.910" v="141" actId="478"/>
          <ac:spMkLst>
            <pc:docMk/>
            <pc:sldMk cId="1231859714" sldId="256"/>
            <ac:spMk id="2" creationId="{F671B5CC-C536-C150-0482-88D54DF7C036}"/>
          </ac:spMkLst>
        </pc:spChg>
        <pc:spChg chg="mod ord">
          <ac:chgData name="Isabella Preda" userId="c1b63f5675c47486" providerId="LiveId" clId="{5360B115-60B5-49BC-9ADA-EBACBB64E5AA}" dt="2024-05-02T08:10:48.722" v="532" actId="26606"/>
          <ac:spMkLst>
            <pc:docMk/>
            <pc:sldMk cId="1231859714" sldId="256"/>
            <ac:spMk id="3" creationId="{B4DFEC2B-CA93-8DA9-2BE1-A64898C7853E}"/>
          </ac:spMkLst>
        </pc:spChg>
        <pc:spChg chg="add del mod">
          <ac:chgData name="Isabella Preda" userId="c1b63f5675c47486" providerId="LiveId" clId="{5360B115-60B5-49BC-9ADA-EBACBB64E5AA}" dt="2024-04-29T12:35:32.607" v="142" actId="478"/>
          <ac:spMkLst>
            <pc:docMk/>
            <pc:sldMk cId="1231859714" sldId="256"/>
            <ac:spMk id="7" creationId="{D195C82E-5DAD-8061-0320-20886C55172A}"/>
          </ac:spMkLst>
        </pc:spChg>
        <pc:spChg chg="add del">
          <ac:chgData name="Isabella Preda" userId="c1b63f5675c47486" providerId="LiveId" clId="{5360B115-60B5-49BC-9ADA-EBACBB64E5AA}" dt="2024-04-29T12:31:19.772" v="13" actId="26606"/>
          <ac:spMkLst>
            <pc:docMk/>
            <pc:sldMk cId="1231859714" sldId="256"/>
            <ac:spMk id="8" creationId="{C458EB8A-C7C5-4211-9687-A5EE0C6DD06B}"/>
          </ac:spMkLst>
        </pc:spChg>
        <pc:spChg chg="del">
          <ac:chgData name="Isabella Preda" userId="c1b63f5675c47486" providerId="LiveId" clId="{5360B115-60B5-49BC-9ADA-EBACBB64E5AA}" dt="2024-04-29T12:31:15.283" v="10"/>
          <ac:spMkLst>
            <pc:docMk/>
            <pc:sldMk cId="1231859714" sldId="256"/>
            <ac:spMk id="9" creationId="{BE229233-9672-4675-99B7-6CBCEF1CD415}"/>
          </ac:spMkLst>
        </pc:spChg>
        <pc:spChg chg="del">
          <ac:chgData name="Isabella Preda" userId="c1b63f5675c47486" providerId="LiveId" clId="{5360B115-60B5-49BC-9ADA-EBACBB64E5AA}" dt="2024-04-29T12:31:15.283" v="10"/>
          <ac:spMkLst>
            <pc:docMk/>
            <pc:sldMk cId="1231859714" sldId="256"/>
            <ac:spMk id="11" creationId="{EC5FF010-B53C-46BE-BEEF-AF926A00F67F}"/>
          </ac:spMkLst>
        </pc:spChg>
        <pc:spChg chg="add del">
          <ac:chgData name="Isabella Preda" userId="c1b63f5675c47486" providerId="LiveId" clId="{5360B115-60B5-49BC-9ADA-EBACBB64E5AA}" dt="2024-04-29T12:32:58.831" v="47"/>
          <ac:spMkLst>
            <pc:docMk/>
            <pc:sldMk cId="1231859714" sldId="256"/>
            <ac:spMk id="12" creationId="{F806943C-BF32-4BF1-B6A7-69D90A7070DE}"/>
          </ac:spMkLst>
        </pc:spChg>
        <pc:spChg chg="del">
          <ac:chgData name="Isabella Preda" userId="c1b63f5675c47486" providerId="LiveId" clId="{5360B115-60B5-49BC-9ADA-EBACBB64E5AA}" dt="2024-04-29T12:31:15.283" v="10"/>
          <ac:spMkLst>
            <pc:docMk/>
            <pc:sldMk cId="1231859714" sldId="256"/>
            <ac:spMk id="13" creationId="{8509AD9C-1F43-4138-A72B-8CA988EDD475}"/>
          </ac:spMkLst>
        </pc:spChg>
        <pc:spChg chg="add del">
          <ac:chgData name="Isabella Preda" userId="c1b63f5675c47486" providerId="LiveId" clId="{5360B115-60B5-49BC-9ADA-EBACBB64E5AA}" dt="2024-04-29T12:32:58.831" v="47"/>
          <ac:spMkLst>
            <pc:docMk/>
            <pc:sldMk cId="1231859714" sldId="256"/>
            <ac:spMk id="14" creationId="{A878C6BF-28C8-4E12-B854-7A830D3E649C}"/>
          </ac:spMkLst>
        </pc:spChg>
        <pc:spChg chg="add del">
          <ac:chgData name="Isabella Preda" userId="c1b63f5675c47486" providerId="LiveId" clId="{5360B115-60B5-49BC-9ADA-EBACBB64E5AA}" dt="2024-04-29T12:33:05.079" v="50" actId="26606"/>
          <ac:spMkLst>
            <pc:docMk/>
            <pc:sldMk cId="1231859714" sldId="256"/>
            <ac:spMk id="16" creationId="{74226975-91D6-447A-B72E-60558E3B6448}"/>
          </ac:spMkLst>
        </pc:spChg>
        <pc:spChg chg="add del">
          <ac:chgData name="Isabella Preda" userId="c1b63f5675c47486" providerId="LiveId" clId="{5360B115-60B5-49BC-9ADA-EBACBB64E5AA}" dt="2024-04-29T12:33:09.414" v="53" actId="26606"/>
          <ac:spMkLst>
            <pc:docMk/>
            <pc:sldMk cId="1231859714" sldId="256"/>
            <ac:spMk id="18" creationId="{BECA82BA-52E3-450B-9E72-D586684033B9}"/>
          </ac:spMkLst>
        </pc:spChg>
        <pc:spChg chg="add del">
          <ac:chgData name="Isabella Preda" userId="c1b63f5675c47486" providerId="LiveId" clId="{5360B115-60B5-49BC-9ADA-EBACBB64E5AA}" dt="2024-04-29T12:31:19.772" v="13" actId="26606"/>
          <ac:spMkLst>
            <pc:docMk/>
            <pc:sldMk cId="1231859714" sldId="256"/>
            <ac:spMk id="19" creationId="{B6E7B777-18B2-4C35-B506-702DC68D2584}"/>
          </ac:spMkLst>
        </pc:spChg>
        <pc:spChg chg="add del">
          <ac:chgData name="Isabella Preda" userId="c1b63f5675c47486" providerId="LiveId" clId="{5360B115-60B5-49BC-9ADA-EBACBB64E5AA}" dt="2024-04-29T12:33:09.414" v="53" actId="26606"/>
          <ac:spMkLst>
            <pc:docMk/>
            <pc:sldMk cId="1231859714" sldId="256"/>
            <ac:spMk id="20" creationId="{4AC966F9-BB4D-4199-8917-490A8F8636C4}"/>
          </ac:spMkLst>
        </pc:spChg>
        <pc:spChg chg="add del">
          <ac:chgData name="Isabella Preda" userId="c1b63f5675c47486" providerId="LiveId" clId="{5360B115-60B5-49BC-9ADA-EBACBB64E5AA}" dt="2024-04-29T12:33:13.871" v="55" actId="26606"/>
          <ac:spMkLst>
            <pc:docMk/>
            <pc:sldMk cId="1231859714" sldId="256"/>
            <ac:spMk id="22" creationId="{5FEE53ED-925B-49C1-B7A9-DFBD9991D2D5}"/>
          </ac:spMkLst>
        </pc:spChg>
        <pc:spChg chg="add del">
          <ac:chgData name="Isabella Preda" userId="c1b63f5675c47486" providerId="LiveId" clId="{5360B115-60B5-49BC-9ADA-EBACBB64E5AA}" dt="2024-04-29T12:33:13.871" v="55" actId="26606"/>
          <ac:spMkLst>
            <pc:docMk/>
            <pc:sldMk cId="1231859714" sldId="256"/>
            <ac:spMk id="23" creationId="{494D45AE-1E70-46DE-8CEB-37E01B08040B}"/>
          </ac:spMkLst>
        </pc:spChg>
        <pc:spChg chg="add del">
          <ac:chgData name="Isabella Preda" userId="c1b63f5675c47486" providerId="LiveId" clId="{5360B115-60B5-49BC-9ADA-EBACBB64E5AA}" dt="2024-04-29T12:33:13.871" v="55" actId="26606"/>
          <ac:spMkLst>
            <pc:docMk/>
            <pc:sldMk cId="1231859714" sldId="256"/>
            <ac:spMk id="24" creationId="{C844AD36-4F46-4173-8A18-BA4C2267A9A2}"/>
          </ac:spMkLst>
        </pc:spChg>
        <pc:spChg chg="add del">
          <ac:chgData name="Isabella Preda" userId="c1b63f5675c47486" providerId="LiveId" clId="{5360B115-60B5-49BC-9ADA-EBACBB64E5AA}" dt="2024-04-29T12:33:13.871" v="55" actId="26606"/>
          <ac:spMkLst>
            <pc:docMk/>
            <pc:sldMk cId="1231859714" sldId="256"/>
            <ac:spMk id="25" creationId="{7EDEE670-2A62-4487-B887-E9EE53644016}"/>
          </ac:spMkLst>
        </pc:spChg>
        <pc:spChg chg="add del">
          <ac:chgData name="Isabella Preda" userId="c1b63f5675c47486" providerId="LiveId" clId="{5360B115-60B5-49BC-9ADA-EBACBB64E5AA}" dt="2024-04-29T12:33:13.871" v="55" actId="26606"/>
          <ac:spMkLst>
            <pc:docMk/>
            <pc:sldMk cId="1231859714" sldId="256"/>
            <ac:spMk id="28" creationId="{0C91C101-B43C-419E-8197-06D7E53B5C52}"/>
          </ac:spMkLst>
        </pc:spChg>
        <pc:spChg chg="add del">
          <ac:chgData name="Isabella Preda" userId="c1b63f5675c47486" providerId="LiveId" clId="{5360B115-60B5-49BC-9ADA-EBACBB64E5AA}" dt="2024-04-29T12:31:27.913" v="19" actId="26606"/>
          <ac:spMkLst>
            <pc:docMk/>
            <pc:sldMk cId="1231859714" sldId="256"/>
            <ac:spMk id="29" creationId="{5593735B-142F-4703-AF97-9E469397872F}"/>
          </ac:spMkLst>
        </pc:spChg>
        <pc:spChg chg="add del">
          <ac:chgData name="Isabella Preda" userId="c1b63f5675c47486" providerId="LiveId" clId="{5360B115-60B5-49BC-9ADA-EBACBB64E5AA}" dt="2024-04-29T12:31:22.998" v="15" actId="26606"/>
          <ac:spMkLst>
            <pc:docMk/>
            <pc:sldMk cId="1231859714" sldId="256"/>
            <ac:spMk id="30" creationId="{4A2AAA7B-DD5A-486B-B28F-F19588315309}"/>
          </ac:spMkLst>
        </pc:spChg>
        <pc:spChg chg="add del">
          <ac:chgData name="Isabella Preda" userId="c1b63f5675c47486" providerId="LiveId" clId="{5360B115-60B5-49BC-9ADA-EBACBB64E5AA}" dt="2024-04-29T12:33:13.871" v="55" actId="26606"/>
          <ac:spMkLst>
            <pc:docMk/>
            <pc:sldMk cId="1231859714" sldId="256"/>
            <ac:spMk id="32" creationId="{DBAE892B-B008-4202-A3A4-E2280B0A0849}"/>
          </ac:spMkLst>
        </pc:spChg>
        <pc:spChg chg="add del">
          <ac:chgData name="Isabella Preda" userId="c1b63f5675c47486" providerId="LiveId" clId="{5360B115-60B5-49BC-9ADA-EBACBB64E5AA}" dt="2024-04-29T12:33:15.425" v="57" actId="26606"/>
          <ac:spMkLst>
            <pc:docMk/>
            <pc:sldMk cId="1231859714" sldId="256"/>
            <ac:spMk id="34" creationId="{610A9E77-F0A9-4BDB-8281-53921270EBB5}"/>
          </ac:spMkLst>
        </pc:spChg>
        <pc:spChg chg="add del">
          <ac:chgData name="Isabella Preda" userId="c1b63f5675c47486" providerId="LiveId" clId="{5360B115-60B5-49BC-9ADA-EBACBB64E5AA}" dt="2024-04-29T12:31:25.012" v="17" actId="26606"/>
          <ac:spMkLst>
            <pc:docMk/>
            <pc:sldMk cId="1231859714" sldId="256"/>
            <ac:spMk id="36" creationId="{EE15D8F5-87D0-452C-93FB-8CA3F98D7972}"/>
          </ac:spMkLst>
        </pc:spChg>
        <pc:spChg chg="add del">
          <ac:chgData name="Isabella Preda" userId="c1b63f5675c47486" providerId="LiveId" clId="{5360B115-60B5-49BC-9ADA-EBACBB64E5AA}" dt="2024-04-29T12:33:15.425" v="57" actId="26606"/>
          <ac:spMkLst>
            <pc:docMk/>
            <pc:sldMk cId="1231859714" sldId="256"/>
            <ac:spMk id="38" creationId="{0DDDA748-5841-4B52-B7BE-071658AF03D9}"/>
          </ac:spMkLst>
        </pc:spChg>
        <pc:spChg chg="add del">
          <ac:chgData name="Isabella Preda" userId="c1b63f5675c47486" providerId="LiveId" clId="{5360B115-60B5-49BC-9ADA-EBACBB64E5AA}" dt="2024-04-29T12:33:15.425" v="57" actId="26606"/>
          <ac:spMkLst>
            <pc:docMk/>
            <pc:sldMk cId="1231859714" sldId="256"/>
            <ac:spMk id="40" creationId="{5B65D080-F760-4BB8-A286-5DF5F87D7C35}"/>
          </ac:spMkLst>
        </pc:spChg>
        <pc:spChg chg="add del">
          <ac:chgData name="Isabella Preda" userId="c1b63f5675c47486" providerId="LiveId" clId="{5360B115-60B5-49BC-9ADA-EBACBB64E5AA}" dt="2024-04-29T12:33:18.142" v="59" actId="26606"/>
          <ac:spMkLst>
            <pc:docMk/>
            <pc:sldMk cId="1231859714" sldId="256"/>
            <ac:spMk id="42" creationId="{5FEE53ED-925B-49C1-B7A9-DFBD9991D2D5}"/>
          </ac:spMkLst>
        </pc:spChg>
        <pc:spChg chg="add del">
          <ac:chgData name="Isabella Preda" userId="c1b63f5675c47486" providerId="LiveId" clId="{5360B115-60B5-49BC-9ADA-EBACBB64E5AA}" dt="2024-04-29T12:31:27.913" v="19" actId="26606"/>
          <ac:spMkLst>
            <pc:docMk/>
            <pc:sldMk cId="1231859714" sldId="256"/>
            <ac:spMk id="44" creationId="{428C1455-18F2-4B6A-B07E-2B31728BC280}"/>
          </ac:spMkLst>
        </pc:spChg>
        <pc:spChg chg="add del">
          <ac:chgData name="Isabella Preda" userId="c1b63f5675c47486" providerId="LiveId" clId="{5360B115-60B5-49BC-9ADA-EBACBB64E5AA}" dt="2024-04-29T12:31:27.913" v="19" actId="26606"/>
          <ac:spMkLst>
            <pc:docMk/>
            <pc:sldMk cId="1231859714" sldId="256"/>
            <ac:spMk id="46" creationId="{829FB2B0-46A7-41CD-996A-B837EB0B48E4}"/>
          </ac:spMkLst>
        </pc:spChg>
        <pc:spChg chg="add del">
          <ac:chgData name="Isabella Preda" userId="c1b63f5675c47486" providerId="LiveId" clId="{5360B115-60B5-49BC-9ADA-EBACBB64E5AA}" dt="2024-04-29T12:31:27.913" v="19" actId="26606"/>
          <ac:spMkLst>
            <pc:docMk/>
            <pc:sldMk cId="1231859714" sldId="256"/>
            <ac:spMk id="48" creationId="{F877318F-7135-4A7B-9C3B-68736EED2830}"/>
          </ac:spMkLst>
        </pc:spChg>
        <pc:spChg chg="add del">
          <ac:chgData name="Isabella Preda" userId="c1b63f5675c47486" providerId="LiveId" clId="{5360B115-60B5-49BC-9ADA-EBACBB64E5AA}" dt="2024-04-29T12:33:18.142" v="59" actId="26606"/>
          <ac:spMkLst>
            <pc:docMk/>
            <pc:sldMk cId="1231859714" sldId="256"/>
            <ac:spMk id="49" creationId="{92B62F77-1479-4D2D-B6C8-31B802DCDF74}"/>
          </ac:spMkLst>
        </pc:spChg>
        <pc:spChg chg="add del">
          <ac:chgData name="Isabella Preda" userId="c1b63f5675c47486" providerId="LiveId" clId="{5360B115-60B5-49BC-9ADA-EBACBB64E5AA}" dt="2024-04-29T12:33:18.142" v="59" actId="26606"/>
          <ac:spMkLst>
            <pc:docMk/>
            <pc:sldMk cId="1231859714" sldId="256"/>
            <ac:spMk id="51" creationId="{729C1B0C-3DC9-42D7-83F4-4BA553581685}"/>
          </ac:spMkLst>
        </pc:spChg>
        <pc:spChg chg="add del">
          <ac:chgData name="Isabella Preda" userId="c1b63f5675c47486" providerId="LiveId" clId="{5360B115-60B5-49BC-9ADA-EBACBB64E5AA}" dt="2024-04-29T12:31:31.787" v="22"/>
          <ac:spMkLst>
            <pc:docMk/>
            <pc:sldMk cId="1231859714" sldId="256"/>
            <ac:spMk id="53" creationId="{AFF43104-F524-418A-A0E3-3146340ABA89}"/>
          </ac:spMkLst>
        </pc:spChg>
        <pc:spChg chg="add del">
          <ac:chgData name="Isabella Preda" userId="c1b63f5675c47486" providerId="LiveId" clId="{5360B115-60B5-49BC-9ADA-EBACBB64E5AA}" dt="2024-04-29T12:33:18.142" v="59" actId="26606"/>
          <ac:spMkLst>
            <pc:docMk/>
            <pc:sldMk cId="1231859714" sldId="256"/>
            <ac:spMk id="55" creationId="{6843A038-D982-4F12-AA93-4700675D8A75}"/>
          </ac:spMkLst>
        </pc:spChg>
        <pc:spChg chg="add del">
          <ac:chgData name="Isabella Preda" userId="c1b63f5675c47486" providerId="LiveId" clId="{5360B115-60B5-49BC-9ADA-EBACBB64E5AA}" dt="2024-04-29T12:31:31.787" v="22"/>
          <ac:spMkLst>
            <pc:docMk/>
            <pc:sldMk cId="1231859714" sldId="256"/>
            <ac:spMk id="56" creationId="{B6ABA3F9-ECC4-45D8-8538-B7EEC4D27651}"/>
          </ac:spMkLst>
        </pc:spChg>
        <pc:spChg chg="add del">
          <ac:chgData name="Isabella Preda" userId="c1b63f5675c47486" providerId="LiveId" clId="{5360B115-60B5-49BC-9ADA-EBACBB64E5AA}" dt="2024-04-29T12:33:18.142" v="59" actId="26606"/>
          <ac:spMkLst>
            <pc:docMk/>
            <pc:sldMk cId="1231859714" sldId="256"/>
            <ac:spMk id="58" creationId="{A31A40F9-5ECE-4397-9B8F-CCA17D87C154}"/>
          </ac:spMkLst>
        </pc:spChg>
        <pc:spChg chg="add del">
          <ac:chgData name="Isabella Preda" userId="c1b63f5675c47486" providerId="LiveId" clId="{5360B115-60B5-49BC-9ADA-EBACBB64E5AA}" dt="2024-04-29T12:33:18.142" v="59" actId="26606"/>
          <ac:spMkLst>
            <pc:docMk/>
            <pc:sldMk cId="1231859714" sldId="256"/>
            <ac:spMk id="59" creationId="{4C55FBB2-EBF1-469C-A635-09EABA04F455}"/>
          </ac:spMkLst>
        </pc:spChg>
        <pc:spChg chg="add del">
          <ac:chgData name="Isabella Preda" userId="c1b63f5675c47486" providerId="LiveId" clId="{5360B115-60B5-49BC-9ADA-EBACBB64E5AA}" dt="2024-04-29T12:33:19.303" v="61" actId="26606"/>
          <ac:spMkLst>
            <pc:docMk/>
            <pc:sldMk cId="1231859714" sldId="256"/>
            <ac:spMk id="61" creationId="{610A9E77-F0A9-4BDB-8281-53921270EBB5}"/>
          </ac:spMkLst>
        </pc:spChg>
        <pc:spChg chg="add del">
          <ac:chgData name="Isabella Preda" userId="c1b63f5675c47486" providerId="LiveId" clId="{5360B115-60B5-49BC-9ADA-EBACBB64E5AA}" dt="2024-04-29T12:33:20.609" v="63" actId="26606"/>
          <ac:spMkLst>
            <pc:docMk/>
            <pc:sldMk cId="1231859714" sldId="256"/>
            <ac:spMk id="63" creationId="{610A9E77-F0A9-4BDB-8281-53921270EBB5}"/>
          </ac:spMkLst>
        </pc:spChg>
        <pc:spChg chg="add del">
          <ac:chgData name="Isabella Preda" userId="c1b63f5675c47486" providerId="LiveId" clId="{5360B115-60B5-49BC-9ADA-EBACBB64E5AA}" dt="2024-04-29T12:33:20.609" v="63" actId="26606"/>
          <ac:spMkLst>
            <pc:docMk/>
            <pc:sldMk cId="1231859714" sldId="256"/>
            <ac:spMk id="64" creationId="{0DDDA748-5841-4B52-B7BE-071658AF03D9}"/>
          </ac:spMkLst>
        </pc:spChg>
        <pc:spChg chg="add del">
          <ac:chgData name="Isabella Preda" userId="c1b63f5675c47486" providerId="LiveId" clId="{5360B115-60B5-49BC-9ADA-EBACBB64E5AA}" dt="2024-04-29T12:33:20.609" v="63" actId="26606"/>
          <ac:spMkLst>
            <pc:docMk/>
            <pc:sldMk cId="1231859714" sldId="256"/>
            <ac:spMk id="65" creationId="{5B65D080-F760-4BB8-A286-5DF5F87D7C35}"/>
          </ac:spMkLst>
        </pc:spChg>
        <pc:spChg chg="add del">
          <ac:chgData name="Isabella Preda" userId="c1b63f5675c47486" providerId="LiveId" clId="{5360B115-60B5-49BC-9ADA-EBACBB64E5AA}" dt="2024-04-29T12:33:28.395" v="71" actId="26606"/>
          <ac:spMkLst>
            <pc:docMk/>
            <pc:sldMk cId="1231859714" sldId="256"/>
            <ac:spMk id="66" creationId="{C4E3B869-3361-4E8C-87BB-27794406A041}"/>
          </ac:spMkLst>
        </pc:spChg>
        <pc:spChg chg="add del">
          <ac:chgData name="Isabella Preda" userId="c1b63f5675c47486" providerId="LiveId" clId="{5360B115-60B5-49BC-9ADA-EBACBB64E5AA}" dt="2024-04-29T12:33:22.485" v="66"/>
          <ac:spMkLst>
            <pc:docMk/>
            <pc:sldMk cId="1231859714" sldId="256"/>
            <ac:spMk id="67" creationId="{5FEE53ED-925B-49C1-B7A9-DFBD9991D2D5}"/>
          </ac:spMkLst>
        </pc:spChg>
        <pc:spChg chg="add del">
          <ac:chgData name="Isabella Preda" userId="c1b63f5675c47486" providerId="LiveId" clId="{5360B115-60B5-49BC-9ADA-EBACBB64E5AA}" dt="2024-04-29T12:33:22.485" v="66"/>
          <ac:spMkLst>
            <pc:docMk/>
            <pc:sldMk cId="1231859714" sldId="256"/>
            <ac:spMk id="68" creationId="{856BEFEA-7D17-455C-9578-EF33BA4F0D74}"/>
          </ac:spMkLst>
        </pc:spChg>
        <pc:spChg chg="add del">
          <ac:chgData name="Isabella Preda" userId="c1b63f5675c47486" providerId="LiveId" clId="{5360B115-60B5-49BC-9ADA-EBACBB64E5AA}" dt="2024-04-29T12:33:22.485" v="66"/>
          <ac:spMkLst>
            <pc:docMk/>
            <pc:sldMk cId="1231859714" sldId="256"/>
            <ac:spMk id="69" creationId="{78CBFDFB-9AD6-4B44-8E78-8C279CC50FDF}"/>
          </ac:spMkLst>
        </pc:spChg>
        <pc:spChg chg="add del">
          <ac:chgData name="Isabella Preda" userId="c1b63f5675c47486" providerId="LiveId" clId="{5360B115-60B5-49BC-9ADA-EBACBB64E5AA}" dt="2024-04-29T12:33:22.485" v="66"/>
          <ac:spMkLst>
            <pc:docMk/>
            <pc:sldMk cId="1231859714" sldId="256"/>
            <ac:spMk id="70" creationId="{E57786FA-CD43-4441-8A7A-731551E58DCD}"/>
          </ac:spMkLst>
        </pc:spChg>
        <pc:spChg chg="add del">
          <ac:chgData name="Isabella Preda" userId="c1b63f5675c47486" providerId="LiveId" clId="{5360B115-60B5-49BC-9ADA-EBACBB64E5AA}" dt="2024-04-29T12:33:28.395" v="71" actId="26606"/>
          <ac:spMkLst>
            <pc:docMk/>
            <pc:sldMk cId="1231859714" sldId="256"/>
            <ac:spMk id="72" creationId="{76B44A81-87EC-416C-8094-359C84FEF563}"/>
          </ac:spMkLst>
        </pc:spChg>
        <pc:spChg chg="add del">
          <ac:chgData name="Isabella Preda" userId="c1b63f5675c47486" providerId="LiveId" clId="{5360B115-60B5-49BC-9ADA-EBACBB64E5AA}" dt="2024-04-29T12:33:28.395" v="71" actId="26606"/>
          <ac:spMkLst>
            <pc:docMk/>
            <pc:sldMk cId="1231859714" sldId="256"/>
            <ac:spMk id="73" creationId="{0C371495-4807-437C-B138-97390839F815}"/>
          </ac:spMkLst>
        </pc:spChg>
        <pc:spChg chg="add del">
          <ac:chgData name="Isabella Preda" userId="c1b63f5675c47486" providerId="LiveId" clId="{5360B115-60B5-49BC-9ADA-EBACBB64E5AA}" dt="2024-05-02T07:11:59.342" v="238" actId="26606"/>
          <ac:spMkLst>
            <pc:docMk/>
            <pc:sldMk cId="1231859714" sldId="256"/>
            <ac:spMk id="74" creationId="{7BB74091-09FE-44AF-8325-7FE6E175F727}"/>
          </ac:spMkLst>
        </pc:spChg>
        <pc:spChg chg="add del">
          <ac:chgData name="Isabella Preda" userId="c1b63f5675c47486" providerId="LiveId" clId="{5360B115-60B5-49BC-9ADA-EBACBB64E5AA}" dt="2024-04-29T12:33:31.500" v="73" actId="26606"/>
          <ac:spMkLst>
            <pc:docMk/>
            <pc:sldMk cId="1231859714" sldId="256"/>
            <ac:spMk id="76" creationId="{39A1E4BA-7C9E-4CDE-8BA8-AD6D6C78AE50}"/>
          </ac:spMkLst>
        </pc:spChg>
        <pc:spChg chg="add del">
          <ac:chgData name="Isabella Preda" userId="c1b63f5675c47486" providerId="LiveId" clId="{5360B115-60B5-49BC-9ADA-EBACBB64E5AA}" dt="2024-05-02T07:11:59.342" v="238" actId="26606"/>
          <ac:spMkLst>
            <pc:docMk/>
            <pc:sldMk cId="1231859714" sldId="256"/>
            <ac:spMk id="77" creationId="{0F30CCEB-94C4-4F72-BA5A-9CEA853022DA}"/>
          </ac:spMkLst>
        </pc:spChg>
        <pc:spChg chg="add del">
          <ac:chgData name="Isabella Preda" userId="c1b63f5675c47486" providerId="LiveId" clId="{5360B115-60B5-49BC-9ADA-EBACBB64E5AA}" dt="2024-04-29T12:33:35.681" v="76"/>
          <ac:spMkLst>
            <pc:docMk/>
            <pc:sldMk cId="1231859714" sldId="256"/>
            <ac:spMk id="79" creationId="{21495152-D769-451A-92DB-5A3DE73FCD8A}"/>
          </ac:spMkLst>
        </pc:spChg>
        <pc:spChg chg="add del">
          <ac:chgData name="Isabella Preda" userId="c1b63f5675c47486" providerId="LiveId" clId="{5360B115-60B5-49BC-9ADA-EBACBB64E5AA}" dt="2024-05-02T07:11:59.342" v="238" actId="26606"/>
          <ac:spMkLst>
            <pc:docMk/>
            <pc:sldMk cId="1231859714" sldId="256"/>
            <ac:spMk id="80" creationId="{0DE1A94F-CC8B-4954-97A7-ADD4F300D647}"/>
          </ac:spMkLst>
        </pc:spChg>
        <pc:spChg chg="add del">
          <ac:chgData name="Isabella Preda" userId="c1b63f5675c47486" providerId="LiveId" clId="{5360B115-60B5-49BC-9ADA-EBACBB64E5AA}" dt="2024-05-02T08:10:46.779" v="529" actId="26606"/>
          <ac:spMkLst>
            <pc:docMk/>
            <pc:sldMk cId="1231859714" sldId="256"/>
            <ac:spMk id="81" creationId="{1F9A0C1C-8ABC-401B-8FE9-AC9327C4C587}"/>
          </ac:spMkLst>
        </pc:spChg>
        <pc:spChg chg="add del">
          <ac:chgData name="Isabella Preda" userId="c1b63f5675c47486" providerId="LiveId" clId="{5360B115-60B5-49BC-9ADA-EBACBB64E5AA}" dt="2024-05-02T08:10:46.779" v="529" actId="26606"/>
          <ac:spMkLst>
            <pc:docMk/>
            <pc:sldMk cId="1231859714" sldId="256"/>
            <ac:spMk id="82" creationId="{BA5783C3-2F96-40A7-A24F-30CB07AA3928}"/>
          </ac:spMkLst>
        </pc:spChg>
        <pc:spChg chg="add del">
          <ac:chgData name="Isabella Preda" userId="c1b63f5675c47486" providerId="LiveId" clId="{5360B115-60B5-49BC-9ADA-EBACBB64E5AA}" dt="2024-05-02T08:10:46.779" v="529" actId="26606"/>
          <ac:spMkLst>
            <pc:docMk/>
            <pc:sldMk cId="1231859714" sldId="256"/>
            <ac:spMk id="83" creationId="{A9D08DBA-0326-4C4E-ACFB-576F3ABDD2D0}"/>
          </ac:spMkLst>
        </pc:spChg>
        <pc:spChg chg="add del">
          <ac:chgData name="Isabella Preda" userId="c1b63f5675c47486" providerId="LiveId" clId="{5360B115-60B5-49BC-9ADA-EBACBB64E5AA}" dt="2024-05-02T07:11:54.242" v="234" actId="26606"/>
          <ac:spMkLst>
            <pc:docMk/>
            <pc:sldMk cId="1231859714" sldId="256"/>
            <ac:spMk id="85" creationId="{1F9A0C1C-8ABC-401B-8FE9-AC9327C4C587}"/>
          </ac:spMkLst>
        </pc:spChg>
        <pc:spChg chg="add del">
          <ac:chgData name="Isabella Preda" userId="c1b63f5675c47486" providerId="LiveId" clId="{5360B115-60B5-49BC-9ADA-EBACBB64E5AA}" dt="2024-05-02T08:10:48.707" v="531" actId="26606"/>
          <ac:spMkLst>
            <pc:docMk/>
            <pc:sldMk cId="1231859714" sldId="256"/>
            <ac:spMk id="86" creationId="{56C94072-1B34-48FB-9A9C-5A9A0FFC857C}"/>
          </ac:spMkLst>
        </pc:spChg>
        <pc:spChg chg="add del">
          <ac:chgData name="Isabella Preda" userId="c1b63f5675c47486" providerId="LiveId" clId="{5360B115-60B5-49BC-9ADA-EBACBB64E5AA}" dt="2024-05-02T07:11:54.242" v="234" actId="26606"/>
          <ac:spMkLst>
            <pc:docMk/>
            <pc:sldMk cId="1231859714" sldId="256"/>
            <ac:spMk id="87" creationId="{BA5783C3-2F96-40A7-A24F-30CB07AA3928}"/>
          </ac:spMkLst>
        </pc:spChg>
        <pc:spChg chg="add del">
          <ac:chgData name="Isabella Preda" userId="c1b63f5675c47486" providerId="LiveId" clId="{5360B115-60B5-49BC-9ADA-EBACBB64E5AA}" dt="2024-05-02T08:10:48.707" v="531" actId="26606"/>
          <ac:spMkLst>
            <pc:docMk/>
            <pc:sldMk cId="1231859714" sldId="256"/>
            <ac:spMk id="88" creationId="{1D5941F3-0256-4E90-BBBC-5A6EDEB8E0AF}"/>
          </ac:spMkLst>
        </pc:spChg>
        <pc:spChg chg="add del">
          <ac:chgData name="Isabella Preda" userId="c1b63f5675c47486" providerId="LiveId" clId="{5360B115-60B5-49BC-9ADA-EBACBB64E5AA}" dt="2024-05-02T07:11:54.242" v="234" actId="26606"/>
          <ac:spMkLst>
            <pc:docMk/>
            <pc:sldMk cId="1231859714" sldId="256"/>
            <ac:spMk id="89" creationId="{A9D08DBA-0326-4C4E-ACFB-576F3ABDD2D0}"/>
          </ac:spMkLst>
        </pc:spChg>
        <pc:spChg chg="add del">
          <ac:chgData name="Isabella Preda" userId="c1b63f5675c47486" providerId="LiveId" clId="{5360B115-60B5-49BC-9ADA-EBACBB64E5AA}" dt="2024-05-02T08:10:48.707" v="531" actId="26606"/>
          <ac:spMkLst>
            <pc:docMk/>
            <pc:sldMk cId="1231859714" sldId="256"/>
            <ac:spMk id="90" creationId="{A5019358-4900-4555-99FF-EF6AE90B8E32}"/>
          </ac:spMkLst>
        </pc:spChg>
        <pc:spChg chg="add del">
          <ac:chgData name="Isabella Preda" userId="c1b63f5675c47486" providerId="LiveId" clId="{5360B115-60B5-49BC-9ADA-EBACBB64E5AA}" dt="2024-05-02T07:11:59.327" v="237" actId="26606"/>
          <ac:spMkLst>
            <pc:docMk/>
            <pc:sldMk cId="1231859714" sldId="256"/>
            <ac:spMk id="91" creationId="{A77A6167-FCC5-49E8-B280-CECAF151ED9F}"/>
          </ac:spMkLst>
        </pc:spChg>
        <pc:spChg chg="add del">
          <ac:chgData name="Isabella Preda" userId="c1b63f5675c47486" providerId="LiveId" clId="{5360B115-60B5-49BC-9ADA-EBACBB64E5AA}" dt="2024-05-02T07:11:59.327" v="237" actId="26606"/>
          <ac:spMkLst>
            <pc:docMk/>
            <pc:sldMk cId="1231859714" sldId="256"/>
            <ac:spMk id="92" creationId="{F84046EA-4273-437E-9DE5-5AEE713C35E2}"/>
          </ac:spMkLst>
        </pc:spChg>
        <pc:spChg chg="add">
          <ac:chgData name="Isabella Preda" userId="c1b63f5675c47486" providerId="LiveId" clId="{5360B115-60B5-49BC-9ADA-EBACBB64E5AA}" dt="2024-05-02T08:10:48.722" v="532" actId="26606"/>
          <ac:spMkLst>
            <pc:docMk/>
            <pc:sldMk cId="1231859714" sldId="256"/>
            <ac:spMk id="93" creationId="{310B1DD0-264A-47E3-A16A-C87AFA51E68A}"/>
          </ac:spMkLst>
        </pc:spChg>
        <pc:spChg chg="add del">
          <ac:chgData name="Isabella Preda" userId="c1b63f5675c47486" providerId="LiveId" clId="{5360B115-60B5-49BC-9ADA-EBACBB64E5AA}" dt="2024-05-02T07:12:21.347" v="248" actId="26606"/>
          <ac:spMkLst>
            <pc:docMk/>
            <pc:sldMk cId="1231859714" sldId="256"/>
            <ac:spMk id="94" creationId="{310B1DD0-264A-47E3-A16A-C87AFA51E68A}"/>
          </ac:spMkLst>
        </pc:spChg>
        <pc:spChg chg="add del">
          <ac:chgData name="Isabella Preda" userId="c1b63f5675c47486" providerId="LiveId" clId="{5360B115-60B5-49BC-9ADA-EBACBB64E5AA}" dt="2024-05-02T07:12:21.347" v="248" actId="26606"/>
          <ac:spMkLst>
            <pc:docMk/>
            <pc:sldMk cId="1231859714" sldId="256"/>
            <ac:spMk id="95" creationId="{69C1BB7B-F21E-41A2-B30C-D8507B960282}"/>
          </ac:spMkLst>
        </pc:spChg>
        <pc:spChg chg="add del">
          <ac:chgData name="Isabella Preda" userId="c1b63f5675c47486" providerId="LiveId" clId="{5360B115-60B5-49BC-9ADA-EBACBB64E5AA}" dt="2024-05-02T07:12:21.347" v="248" actId="26606"/>
          <ac:spMkLst>
            <pc:docMk/>
            <pc:sldMk cId="1231859714" sldId="256"/>
            <ac:spMk id="96" creationId="{DF6D7DDE-F8A1-4105-9729-F9EB5F81A360}"/>
          </ac:spMkLst>
        </pc:spChg>
        <pc:spChg chg="add">
          <ac:chgData name="Isabella Preda" userId="c1b63f5675c47486" providerId="LiveId" clId="{5360B115-60B5-49BC-9ADA-EBACBB64E5AA}" dt="2024-05-02T08:10:48.722" v="532" actId="26606"/>
          <ac:spMkLst>
            <pc:docMk/>
            <pc:sldMk cId="1231859714" sldId="256"/>
            <ac:spMk id="97" creationId="{69C1BB7B-F21E-41A2-B30C-D8507B960282}"/>
          </ac:spMkLst>
        </pc:spChg>
        <pc:spChg chg="add">
          <ac:chgData name="Isabella Preda" userId="c1b63f5675c47486" providerId="LiveId" clId="{5360B115-60B5-49BC-9ADA-EBACBB64E5AA}" dt="2024-05-02T08:10:48.722" v="532" actId="26606"/>
          <ac:spMkLst>
            <pc:docMk/>
            <pc:sldMk cId="1231859714" sldId="256"/>
            <ac:spMk id="98" creationId="{DF6D7DDE-F8A1-4105-9729-F9EB5F81A360}"/>
          </ac:spMkLst>
        </pc:spChg>
        <pc:spChg chg="add del">
          <ac:chgData name="Isabella Preda" userId="c1b63f5675c47486" providerId="LiveId" clId="{5360B115-60B5-49BC-9ADA-EBACBB64E5AA}" dt="2024-05-02T07:12:10.234" v="243" actId="26606"/>
          <ac:spMkLst>
            <pc:docMk/>
            <pc:sldMk cId="1231859714" sldId="256"/>
            <ac:spMk id="101" creationId="{310B1DD0-264A-47E3-A16A-C87AFA51E68A}"/>
          </ac:spMkLst>
        </pc:spChg>
        <pc:spChg chg="add del">
          <ac:chgData name="Isabella Preda" userId="c1b63f5675c47486" providerId="LiveId" clId="{5360B115-60B5-49BC-9ADA-EBACBB64E5AA}" dt="2024-05-02T07:12:10.234" v="243" actId="26606"/>
          <ac:spMkLst>
            <pc:docMk/>
            <pc:sldMk cId="1231859714" sldId="256"/>
            <ac:spMk id="103" creationId="{69C1BB7B-F21E-41A2-B30C-D8507B960282}"/>
          </ac:spMkLst>
        </pc:spChg>
        <pc:spChg chg="add del">
          <ac:chgData name="Isabella Preda" userId="c1b63f5675c47486" providerId="LiveId" clId="{5360B115-60B5-49BC-9ADA-EBACBB64E5AA}" dt="2024-05-02T07:12:10.234" v="243" actId="26606"/>
          <ac:spMkLst>
            <pc:docMk/>
            <pc:sldMk cId="1231859714" sldId="256"/>
            <ac:spMk id="105" creationId="{DF6D7DDE-F8A1-4105-9729-F9EB5F81A360}"/>
          </ac:spMkLst>
        </pc:spChg>
        <pc:spChg chg="add del">
          <ac:chgData name="Isabella Preda" userId="c1b63f5675c47486" providerId="LiveId" clId="{5360B115-60B5-49BC-9ADA-EBACBB64E5AA}" dt="2024-05-02T07:12:20.767" v="245" actId="26606"/>
          <ac:spMkLst>
            <pc:docMk/>
            <pc:sldMk cId="1231859714" sldId="256"/>
            <ac:spMk id="107" creationId="{4D9C7339-A6EE-4D61-A33E-64D65F75723D}"/>
          </ac:spMkLst>
        </pc:spChg>
        <pc:spChg chg="add del">
          <ac:chgData name="Isabella Preda" userId="c1b63f5675c47486" providerId="LiveId" clId="{5360B115-60B5-49BC-9ADA-EBACBB64E5AA}" dt="2024-05-02T07:12:20.767" v="245" actId="26606"/>
          <ac:spMkLst>
            <pc:docMk/>
            <pc:sldMk cId="1231859714" sldId="256"/>
            <ac:spMk id="108" creationId="{3A6586F7-A126-4F04-B9AA-AC0323374926}"/>
          </ac:spMkLst>
        </pc:spChg>
        <pc:spChg chg="add del">
          <ac:chgData name="Isabella Preda" userId="c1b63f5675c47486" providerId="LiveId" clId="{5360B115-60B5-49BC-9ADA-EBACBB64E5AA}" dt="2024-05-02T07:12:20.767" v="245" actId="26606"/>
          <ac:spMkLst>
            <pc:docMk/>
            <pc:sldMk cId="1231859714" sldId="256"/>
            <ac:spMk id="109" creationId="{1BA6D22B-C59B-4B49-B613-F1A0DF012C58}"/>
          </ac:spMkLst>
        </pc:spChg>
        <pc:spChg chg="add del">
          <ac:chgData name="Isabella Preda" userId="c1b63f5675c47486" providerId="LiveId" clId="{5360B115-60B5-49BC-9ADA-EBACBB64E5AA}" dt="2024-05-02T07:12:21.316" v="247" actId="26606"/>
          <ac:spMkLst>
            <pc:docMk/>
            <pc:sldMk cId="1231859714" sldId="256"/>
            <ac:spMk id="111" creationId="{A77A6167-FCC5-49E8-B280-CECAF151ED9F}"/>
          </ac:spMkLst>
        </pc:spChg>
        <pc:spChg chg="add del">
          <ac:chgData name="Isabella Preda" userId="c1b63f5675c47486" providerId="LiveId" clId="{5360B115-60B5-49BC-9ADA-EBACBB64E5AA}" dt="2024-05-02T07:12:21.316" v="247" actId="26606"/>
          <ac:spMkLst>
            <pc:docMk/>
            <pc:sldMk cId="1231859714" sldId="256"/>
            <ac:spMk id="112" creationId="{F84046EA-4273-437E-9DE5-5AEE713C35E2}"/>
          </ac:spMkLst>
        </pc:spChg>
        <pc:spChg chg="add del">
          <ac:chgData name="Isabella Preda" userId="c1b63f5675c47486" providerId="LiveId" clId="{5360B115-60B5-49BC-9ADA-EBACBB64E5AA}" dt="2024-05-02T07:22:26.815" v="447"/>
          <ac:spMkLst>
            <pc:docMk/>
            <pc:sldMk cId="1231859714" sldId="256"/>
            <ac:spMk id="114" creationId="{4D9C7339-A6EE-4D61-A33E-64D65F75723D}"/>
          </ac:spMkLst>
        </pc:spChg>
        <pc:spChg chg="add del">
          <ac:chgData name="Isabella Preda" userId="c1b63f5675c47486" providerId="LiveId" clId="{5360B115-60B5-49BC-9ADA-EBACBB64E5AA}" dt="2024-05-02T07:22:26.815" v="447"/>
          <ac:spMkLst>
            <pc:docMk/>
            <pc:sldMk cId="1231859714" sldId="256"/>
            <ac:spMk id="115" creationId="{3A6586F7-A126-4F04-B9AA-AC0323374926}"/>
          </ac:spMkLst>
        </pc:spChg>
        <pc:spChg chg="add del">
          <ac:chgData name="Isabella Preda" userId="c1b63f5675c47486" providerId="LiveId" clId="{5360B115-60B5-49BC-9ADA-EBACBB64E5AA}" dt="2024-05-02T07:22:26.815" v="447"/>
          <ac:spMkLst>
            <pc:docMk/>
            <pc:sldMk cId="1231859714" sldId="256"/>
            <ac:spMk id="116" creationId="{1BA6D22B-C59B-4B49-B613-F1A0DF012C58}"/>
          </ac:spMkLst>
        </pc:spChg>
        <pc:grpChg chg="add del">
          <ac:chgData name="Isabella Preda" userId="c1b63f5675c47486" providerId="LiveId" clId="{5360B115-60B5-49BC-9ADA-EBACBB64E5AA}" dt="2024-04-29T12:31:19.772" v="13" actId="26606"/>
          <ac:grpSpMkLst>
            <pc:docMk/>
            <pc:sldMk cId="1231859714" sldId="256"/>
            <ac:grpSpMk id="10" creationId="{65D94D4E-6D90-4017-88B5-20FB900382FD}"/>
          </ac:grpSpMkLst>
        </pc:grpChg>
        <pc:grpChg chg="add del">
          <ac:chgData name="Isabella Preda" userId="c1b63f5675c47486" providerId="LiveId" clId="{5360B115-60B5-49BC-9ADA-EBACBB64E5AA}" dt="2024-04-29T12:32:58.831" v="47"/>
          <ac:grpSpMkLst>
            <pc:docMk/>
            <pc:sldMk cId="1231859714" sldId="256"/>
            <ac:grpSpMk id="15" creationId="{D6A7568C-128C-4A8A-81BA-1BED2DDAD31A}"/>
          </ac:grpSpMkLst>
        </pc:grpChg>
        <pc:grpChg chg="add del">
          <ac:chgData name="Isabella Preda" userId="c1b63f5675c47486" providerId="LiveId" clId="{5360B115-60B5-49BC-9ADA-EBACBB64E5AA}" dt="2024-04-29T12:31:22.998" v="15" actId="26606"/>
          <ac:grpSpMkLst>
            <pc:docMk/>
            <pc:sldMk cId="1231859714" sldId="256"/>
            <ac:grpSpMk id="26" creationId="{C617B5E7-82EF-4F98-88F9-C0D5A5E8239B}"/>
          </ac:grpSpMkLst>
        </pc:grpChg>
        <pc:grpChg chg="add del">
          <ac:chgData name="Isabella Preda" userId="c1b63f5675c47486" providerId="LiveId" clId="{5360B115-60B5-49BC-9ADA-EBACBB64E5AA}" dt="2024-04-29T12:31:22.998" v="15" actId="26606"/>
          <ac:grpSpMkLst>
            <pc:docMk/>
            <pc:sldMk cId="1231859714" sldId="256"/>
            <ac:grpSpMk id="31" creationId="{3DB99B21-A649-42D2-BB86-486C2E73A089}"/>
          </ac:grpSpMkLst>
        </pc:grpChg>
        <pc:grpChg chg="add del">
          <ac:chgData name="Isabella Preda" userId="c1b63f5675c47486" providerId="LiveId" clId="{5360B115-60B5-49BC-9ADA-EBACBB64E5AA}" dt="2024-04-29T12:31:25.012" v="17" actId="26606"/>
          <ac:grpSpMkLst>
            <pc:docMk/>
            <pc:sldMk cId="1231859714" sldId="256"/>
            <ac:grpSpMk id="33" creationId="{C617B5E7-82EF-4F98-88F9-C0D5A5E8239B}"/>
          </ac:grpSpMkLst>
        </pc:grpChg>
        <pc:grpChg chg="add del">
          <ac:chgData name="Isabella Preda" userId="c1b63f5675c47486" providerId="LiveId" clId="{5360B115-60B5-49BC-9ADA-EBACBB64E5AA}" dt="2024-04-29T12:31:25.012" v="17" actId="26606"/>
          <ac:grpSpMkLst>
            <pc:docMk/>
            <pc:sldMk cId="1231859714" sldId="256"/>
            <ac:grpSpMk id="37" creationId="{79BCF8C7-8464-4B36-AF07-C89E5129ED74}"/>
          </ac:grpSpMkLst>
        </pc:grpChg>
        <pc:grpChg chg="add del">
          <ac:chgData name="Isabella Preda" userId="c1b63f5675c47486" providerId="LiveId" clId="{5360B115-60B5-49BC-9ADA-EBACBB64E5AA}" dt="2024-04-29T12:31:27.913" v="19" actId="26606"/>
          <ac:grpSpMkLst>
            <pc:docMk/>
            <pc:sldMk cId="1231859714" sldId="256"/>
            <ac:grpSpMk id="41" creationId="{C617B5E7-82EF-4F98-88F9-C0D5A5E8239B}"/>
          </ac:grpSpMkLst>
        </pc:grpChg>
        <pc:grpChg chg="add del">
          <ac:chgData name="Isabella Preda" userId="c1b63f5675c47486" providerId="LiveId" clId="{5360B115-60B5-49BC-9ADA-EBACBB64E5AA}" dt="2024-04-29T12:31:27.913" v="19" actId="26606"/>
          <ac:grpSpMkLst>
            <pc:docMk/>
            <pc:sldMk cId="1231859714" sldId="256"/>
            <ac:grpSpMk id="45" creationId="{74C7D59C-11EB-4B8B-B5DD-A73CB69586EA}"/>
          </ac:grpSpMkLst>
        </pc:grpChg>
        <pc:grpChg chg="add del">
          <ac:chgData name="Isabella Preda" userId="c1b63f5675c47486" providerId="LiveId" clId="{5360B115-60B5-49BC-9ADA-EBACBB64E5AA}" dt="2024-04-29T12:31:31.787" v="22"/>
          <ac:grpSpMkLst>
            <pc:docMk/>
            <pc:sldMk cId="1231859714" sldId="256"/>
            <ac:grpSpMk id="50" creationId="{C4018560-A1B9-4D3C-B032-951724CDD776}"/>
          </ac:grpSpMkLst>
        </pc:grpChg>
        <pc:grpChg chg="add del">
          <ac:chgData name="Isabella Preda" userId="c1b63f5675c47486" providerId="LiveId" clId="{5360B115-60B5-49BC-9ADA-EBACBB64E5AA}" dt="2024-04-29T12:31:31.787" v="22"/>
          <ac:grpSpMkLst>
            <pc:docMk/>
            <pc:sldMk cId="1231859714" sldId="256"/>
            <ac:grpSpMk id="54" creationId="{323E5CD5-3226-4DDD-97AC-81C8F40E0963}"/>
          </ac:grpSpMkLst>
        </pc:grpChg>
        <pc:picChg chg="del mod ord">
          <ac:chgData name="Isabella Preda" userId="c1b63f5675c47486" providerId="LiveId" clId="{5360B115-60B5-49BC-9ADA-EBACBB64E5AA}" dt="2024-04-29T12:35:27.257" v="140" actId="478"/>
          <ac:picMkLst>
            <pc:docMk/>
            <pc:sldMk cId="1231859714" sldId="256"/>
            <ac:picMk id="4" creationId="{3DA86C52-336A-261B-A5E2-565B124484AF}"/>
          </ac:picMkLst>
        </pc:picChg>
        <pc:picChg chg="mod ord">
          <ac:chgData name="Isabella Preda" userId="c1b63f5675c47486" providerId="LiveId" clId="{5360B115-60B5-49BC-9ADA-EBACBB64E5AA}" dt="2024-05-02T08:10:48.722" v="532" actId="26606"/>
          <ac:picMkLst>
            <pc:docMk/>
            <pc:sldMk cId="1231859714" sldId="256"/>
            <ac:picMk id="6" creationId="{D0482800-5C8D-CC1F-08A2-5139C40F2058}"/>
          </ac:picMkLst>
        </pc:picChg>
        <pc:picChg chg="add del">
          <ac:chgData name="Isabella Preda" userId="c1b63f5675c47486" providerId="LiveId" clId="{5360B115-60B5-49BC-9ADA-EBACBB64E5AA}" dt="2024-04-29T12:33:26.045" v="69" actId="26606"/>
          <ac:picMkLst>
            <pc:docMk/>
            <pc:sldMk cId="1231859714" sldId="256"/>
            <ac:picMk id="60" creationId="{EC3BBC63-DC19-41B8-AB81-E30CC21AEB8B}"/>
          </ac:picMkLst>
        </pc:picChg>
        <pc:picChg chg="add del">
          <ac:chgData name="Isabella Preda" userId="c1b63f5675c47486" providerId="LiveId" clId="{5360B115-60B5-49BC-9ADA-EBACBB64E5AA}" dt="2024-04-29T12:33:28.395" v="71" actId="26606"/>
          <ac:picMkLst>
            <pc:docMk/>
            <pc:sldMk cId="1231859714" sldId="256"/>
            <ac:picMk id="62" creationId="{EC3BBC63-DC19-41B8-AB81-E30CC21AEB8B}"/>
          </ac:picMkLst>
        </pc:picChg>
        <pc:picChg chg="add del">
          <ac:chgData name="Isabella Preda" userId="c1b63f5675c47486" providerId="LiveId" clId="{5360B115-60B5-49BC-9ADA-EBACBB64E5AA}" dt="2024-04-29T12:33:28.395" v="71" actId="26606"/>
          <ac:picMkLst>
            <pc:docMk/>
            <pc:sldMk cId="1231859714" sldId="256"/>
            <ac:picMk id="71" creationId="{46A856AB-281D-45B5-B270-8EA6AC0CBDDE}"/>
          </ac:picMkLst>
        </pc:picChg>
        <pc:picChg chg="add del">
          <ac:chgData name="Isabella Preda" userId="c1b63f5675c47486" providerId="LiveId" clId="{5360B115-60B5-49BC-9ADA-EBACBB64E5AA}" dt="2024-04-29T12:33:31.500" v="73" actId="26606"/>
          <ac:picMkLst>
            <pc:docMk/>
            <pc:sldMk cId="1231859714" sldId="256"/>
            <ac:picMk id="75" creationId="{C413590B-CB36-47BC-B705-69813F7B5F6F}"/>
          </ac:picMkLst>
        </pc:picChg>
        <pc:picChg chg="add del">
          <ac:chgData name="Isabella Preda" userId="c1b63f5675c47486" providerId="LiveId" clId="{5360B115-60B5-49BC-9ADA-EBACBB64E5AA}" dt="2024-04-29T12:33:35.681" v="76"/>
          <ac:picMkLst>
            <pc:docMk/>
            <pc:sldMk cId="1231859714" sldId="256"/>
            <ac:picMk id="78" creationId="{EC3BBC63-DC19-41B8-AB81-E30CC21AEB8B}"/>
          </ac:picMkLst>
        </pc:picChg>
        <pc:cxnChg chg="add del">
          <ac:chgData name="Isabella Preda" userId="c1b63f5675c47486" providerId="LiveId" clId="{5360B115-60B5-49BC-9ADA-EBACBB64E5AA}" dt="2024-04-29T12:31:22.998" v="15" actId="26606"/>
          <ac:cxnSpMkLst>
            <pc:docMk/>
            <pc:sldMk cId="1231859714" sldId="256"/>
            <ac:cxnSpMk id="17" creationId="{F54A39E9-7329-429E-AA37-59887458780F}"/>
          </ac:cxnSpMkLst>
        </pc:cxnChg>
        <pc:cxnChg chg="add del">
          <ac:chgData name="Isabella Preda" userId="c1b63f5675c47486" providerId="LiveId" clId="{5360B115-60B5-49BC-9ADA-EBACBB64E5AA}" dt="2024-04-29T12:31:19.772" v="13" actId="26606"/>
          <ac:cxnSpMkLst>
            <pc:docMk/>
            <pc:sldMk cId="1231859714" sldId="256"/>
            <ac:cxnSpMk id="21" creationId="{ADF7A100-AC98-48E5-8ADC-222C893FB29F}"/>
          </ac:cxnSpMkLst>
        </pc:cxnChg>
        <pc:cxnChg chg="add del">
          <ac:chgData name="Isabella Preda" userId="c1b63f5675c47486" providerId="LiveId" clId="{5360B115-60B5-49BC-9ADA-EBACBB64E5AA}" dt="2024-04-29T12:31:22.998" v="15" actId="26606"/>
          <ac:cxnSpMkLst>
            <pc:docMk/>
            <pc:sldMk cId="1231859714" sldId="256"/>
            <ac:cxnSpMk id="27" creationId="{496D98D9-A8AD-432E-BD4E-FF80012442F0}"/>
          </ac:cxnSpMkLst>
        </pc:cxnChg>
        <pc:cxnChg chg="add del">
          <ac:chgData name="Isabella Preda" userId="c1b63f5675c47486" providerId="LiveId" clId="{5360B115-60B5-49BC-9ADA-EBACBB64E5AA}" dt="2024-04-29T12:31:25.012" v="17" actId="26606"/>
          <ac:cxnSpMkLst>
            <pc:docMk/>
            <pc:sldMk cId="1231859714" sldId="256"/>
            <ac:cxnSpMk id="35" creationId="{F54A39E9-7329-429E-AA37-59887458780F}"/>
          </ac:cxnSpMkLst>
        </pc:cxnChg>
        <pc:cxnChg chg="add del">
          <ac:chgData name="Isabella Preda" userId="c1b63f5675c47486" providerId="LiveId" clId="{5360B115-60B5-49BC-9ADA-EBACBB64E5AA}" dt="2024-04-29T12:31:25.012" v="17" actId="26606"/>
          <ac:cxnSpMkLst>
            <pc:docMk/>
            <pc:sldMk cId="1231859714" sldId="256"/>
            <ac:cxnSpMk id="39" creationId="{5A8B956C-6D95-401E-8C33-997227D9D46B}"/>
          </ac:cxnSpMkLst>
        </pc:cxnChg>
        <pc:cxnChg chg="add del">
          <ac:chgData name="Isabella Preda" userId="c1b63f5675c47486" providerId="LiveId" clId="{5360B115-60B5-49BC-9ADA-EBACBB64E5AA}" dt="2024-04-29T12:31:27.913" v="19" actId="26606"/>
          <ac:cxnSpMkLst>
            <pc:docMk/>
            <pc:sldMk cId="1231859714" sldId="256"/>
            <ac:cxnSpMk id="43" creationId="{F54A39E9-7329-429E-AA37-59887458780F}"/>
          </ac:cxnSpMkLst>
        </pc:cxnChg>
        <pc:cxnChg chg="add del">
          <ac:chgData name="Isabella Preda" userId="c1b63f5675c47486" providerId="LiveId" clId="{5360B115-60B5-49BC-9ADA-EBACBB64E5AA}" dt="2024-04-29T12:31:27.913" v="19" actId="26606"/>
          <ac:cxnSpMkLst>
            <pc:docMk/>
            <pc:sldMk cId="1231859714" sldId="256"/>
            <ac:cxnSpMk id="47" creationId="{6D0B581B-6F81-44B8-8D75-3D6C15057DD0}"/>
          </ac:cxnSpMkLst>
        </pc:cxnChg>
        <pc:cxnChg chg="add del">
          <ac:chgData name="Isabella Preda" userId="c1b63f5675c47486" providerId="LiveId" clId="{5360B115-60B5-49BC-9ADA-EBACBB64E5AA}" dt="2024-04-29T12:31:31.787" v="22"/>
          <ac:cxnSpMkLst>
            <pc:docMk/>
            <pc:sldMk cId="1231859714" sldId="256"/>
            <ac:cxnSpMk id="52" creationId="{680E036D-DDAD-4AFE-AB68-D910280A7617}"/>
          </ac:cxnSpMkLst>
        </pc:cxnChg>
        <pc:cxnChg chg="add del">
          <ac:chgData name="Isabella Preda" userId="c1b63f5675c47486" providerId="LiveId" clId="{5360B115-60B5-49BC-9ADA-EBACBB64E5AA}" dt="2024-04-29T12:31:31.787" v="22"/>
          <ac:cxnSpMkLst>
            <pc:docMk/>
            <pc:sldMk cId="1231859714" sldId="256"/>
            <ac:cxnSpMk id="57" creationId="{420C8890-1E3E-474D-9D1E-D3E3062B61E4}"/>
          </ac:cxnSpMkLst>
        </pc:cxnChg>
      </pc:sldChg>
      <pc:sldChg chg="addSp delSp modSp mod setBg setClrOvrMap">
        <pc:chgData name="Isabella Preda" userId="c1b63f5675c47486" providerId="LiveId" clId="{5360B115-60B5-49BC-9ADA-EBACBB64E5AA}" dt="2024-05-02T07:25:10.270" v="460" actId="1076"/>
        <pc:sldMkLst>
          <pc:docMk/>
          <pc:sldMk cId="3875396639" sldId="257"/>
        </pc:sldMkLst>
        <pc:spChg chg="mod">
          <ac:chgData name="Isabella Preda" userId="c1b63f5675c47486" providerId="LiveId" clId="{5360B115-60B5-49BC-9ADA-EBACBB64E5AA}" dt="2024-05-02T07:10:40.806" v="211" actId="26606"/>
          <ac:spMkLst>
            <pc:docMk/>
            <pc:sldMk cId="3875396639" sldId="257"/>
            <ac:spMk id="2" creationId="{0D663095-1547-5D14-8C2E-77C56375C2C0}"/>
          </ac:spMkLst>
        </pc:spChg>
        <pc:spChg chg="mod">
          <ac:chgData name="Isabella Preda" userId="c1b63f5675c47486" providerId="LiveId" clId="{5360B115-60B5-49BC-9ADA-EBACBB64E5AA}" dt="2024-05-02T07:25:10.270" v="460" actId="1076"/>
          <ac:spMkLst>
            <pc:docMk/>
            <pc:sldMk cId="3875396639" sldId="257"/>
            <ac:spMk id="3" creationId="{CF796B97-6330-A395-2BD7-B901D5D7EB62}"/>
          </ac:spMkLst>
        </pc:spChg>
        <pc:spChg chg="add del">
          <ac:chgData name="Isabella Preda" userId="c1b63f5675c47486" providerId="LiveId" clId="{5360B115-60B5-49BC-9ADA-EBACBB64E5AA}" dt="2024-05-02T07:10:40.806" v="211" actId="26606"/>
          <ac:spMkLst>
            <pc:docMk/>
            <pc:sldMk cId="3875396639" sldId="257"/>
            <ac:spMk id="10" creationId="{3CBA2BA5-DF4D-437C-9273-F945CF857D8B}"/>
          </ac:spMkLst>
        </pc:spChg>
        <pc:spChg chg="add del">
          <ac:chgData name="Isabella Preda" userId="c1b63f5675c47486" providerId="LiveId" clId="{5360B115-60B5-49BC-9ADA-EBACBB64E5AA}" dt="2024-05-02T07:10:40.806" v="211" actId="26606"/>
          <ac:spMkLst>
            <pc:docMk/>
            <pc:sldMk cId="3875396639" sldId="257"/>
            <ac:spMk id="12" creationId="{7754EA86-2D7A-4D51-B5F6-DA6349D5F4DC}"/>
          </ac:spMkLst>
        </pc:spChg>
        <pc:picChg chg="add mod ord modCrop">
          <ac:chgData name="Isabella Preda" userId="c1b63f5675c47486" providerId="LiveId" clId="{5360B115-60B5-49BC-9ADA-EBACBB64E5AA}" dt="2024-05-02T07:11:42.714" v="232" actId="1440"/>
          <ac:picMkLst>
            <pc:docMk/>
            <pc:sldMk cId="3875396639" sldId="257"/>
            <ac:picMk id="5" creationId="{3FB0F111-2139-C799-CF77-241629F04D61}"/>
          </ac:picMkLst>
        </pc:picChg>
      </pc:sldChg>
      <pc:sldChg chg="addSp modSp mod setBg">
        <pc:chgData name="Isabella Preda" userId="c1b63f5675c47486" providerId="LiveId" clId="{5360B115-60B5-49BC-9ADA-EBACBB64E5AA}" dt="2024-05-02T08:10:38.279" v="527" actId="26606"/>
        <pc:sldMkLst>
          <pc:docMk/>
          <pc:sldMk cId="1650991930" sldId="258"/>
        </pc:sldMkLst>
        <pc:spChg chg="mod">
          <ac:chgData name="Isabella Preda" userId="c1b63f5675c47486" providerId="LiveId" clId="{5360B115-60B5-49BC-9ADA-EBACBB64E5AA}" dt="2024-05-02T08:10:38.279" v="527" actId="26606"/>
          <ac:spMkLst>
            <pc:docMk/>
            <pc:sldMk cId="1650991930" sldId="258"/>
            <ac:spMk id="2" creationId="{B854C621-0968-8C11-18DE-6C0CEECE7139}"/>
          </ac:spMkLst>
        </pc:spChg>
        <pc:spChg chg="mod ord">
          <ac:chgData name="Isabella Preda" userId="c1b63f5675c47486" providerId="LiveId" clId="{5360B115-60B5-49BC-9ADA-EBACBB64E5AA}" dt="2024-05-02T08:10:38.279" v="527" actId="26606"/>
          <ac:spMkLst>
            <pc:docMk/>
            <pc:sldMk cId="1650991930" sldId="258"/>
            <ac:spMk id="3" creationId="{836B83A9-D185-4B6B-A032-07B1F686DF88}"/>
          </ac:spMkLst>
        </pc:spChg>
        <pc:spChg chg="add">
          <ac:chgData name="Isabella Preda" userId="c1b63f5675c47486" providerId="LiveId" clId="{5360B115-60B5-49BC-9ADA-EBACBB64E5AA}" dt="2024-05-02T08:10:38.279" v="527" actId="26606"/>
          <ac:spMkLst>
            <pc:docMk/>
            <pc:sldMk cId="1650991930" sldId="258"/>
            <ac:spMk id="10" creationId="{1D868099-6145-4BC0-A5EA-74BEF1776BA9}"/>
          </ac:spMkLst>
        </pc:spChg>
        <pc:spChg chg="add">
          <ac:chgData name="Isabella Preda" userId="c1b63f5675c47486" providerId="LiveId" clId="{5360B115-60B5-49BC-9ADA-EBACBB64E5AA}" dt="2024-05-02T08:10:38.279" v="527" actId="26606"/>
          <ac:spMkLst>
            <pc:docMk/>
            <pc:sldMk cId="1650991930" sldId="258"/>
            <ac:spMk id="12" creationId="{CC1026F7-DECB-49B4-A565-518BBA445471}"/>
          </ac:spMkLst>
        </pc:spChg>
        <pc:picChg chg="add mod modCrop">
          <ac:chgData name="Isabella Preda" userId="c1b63f5675c47486" providerId="LiveId" clId="{5360B115-60B5-49BC-9ADA-EBACBB64E5AA}" dt="2024-05-02T08:10:38.279" v="527" actId="26606"/>
          <ac:picMkLst>
            <pc:docMk/>
            <pc:sldMk cId="1650991930" sldId="258"/>
            <ac:picMk id="5" creationId="{B1EEE0A5-36B7-C39D-022A-ED942A9FAAAA}"/>
          </ac:picMkLst>
        </pc:picChg>
      </pc:sldChg>
      <pc:sldChg chg="addSp delSp modSp mod setBg delDesignElem">
        <pc:chgData name="Isabella Preda" userId="c1b63f5675c47486" providerId="LiveId" clId="{5360B115-60B5-49BC-9ADA-EBACBB64E5AA}" dt="2024-05-02T08:10:34.282" v="526" actId="26606"/>
        <pc:sldMkLst>
          <pc:docMk/>
          <pc:sldMk cId="4067709501" sldId="259"/>
        </pc:sldMkLst>
        <pc:spChg chg="mod">
          <ac:chgData name="Isabella Preda" userId="c1b63f5675c47486" providerId="LiveId" clId="{5360B115-60B5-49BC-9ADA-EBACBB64E5AA}" dt="2024-05-02T07:15:59.219" v="297" actId="26606"/>
          <ac:spMkLst>
            <pc:docMk/>
            <pc:sldMk cId="4067709501" sldId="259"/>
            <ac:spMk id="2" creationId="{5C44E27F-7D76-CA33-878C-8A8194CCAAF9}"/>
          </ac:spMkLst>
        </pc:spChg>
        <pc:spChg chg="del mod">
          <ac:chgData name="Isabella Preda" userId="c1b63f5675c47486" providerId="LiveId" clId="{5360B115-60B5-49BC-9ADA-EBACBB64E5AA}" dt="2024-05-02T07:15:08.933" v="289" actId="22"/>
          <ac:spMkLst>
            <pc:docMk/>
            <pc:sldMk cId="4067709501" sldId="259"/>
            <ac:spMk id="3" creationId="{6F965730-5F82-D47F-0EC1-5AF1B5EC8523}"/>
          </ac:spMkLst>
        </pc:spChg>
        <pc:spChg chg="add del">
          <ac:chgData name="Isabella Preda" userId="c1b63f5675c47486" providerId="LiveId" clId="{5360B115-60B5-49BC-9ADA-EBACBB64E5AA}" dt="2024-04-29T12:32:07.219" v="29"/>
          <ac:spMkLst>
            <pc:docMk/>
            <pc:sldMk cId="4067709501" sldId="259"/>
            <ac:spMk id="8" creationId="{3E25BDA2-3F4D-4B38-90E7-989465ECDDCF}"/>
          </ac:spMkLst>
        </pc:spChg>
        <pc:spChg chg="add del">
          <ac:chgData name="Isabella Preda" userId="c1b63f5675c47486" providerId="LiveId" clId="{5360B115-60B5-49BC-9ADA-EBACBB64E5AA}" dt="2024-04-29T12:32:07.219" v="29"/>
          <ac:spMkLst>
            <pc:docMk/>
            <pc:sldMk cId="4067709501" sldId="259"/>
            <ac:spMk id="10" creationId="{F65EEA05-AD42-442F-B6C6-CB9FC289426E}"/>
          </ac:spMkLst>
        </pc:spChg>
        <pc:spChg chg="add del">
          <ac:chgData name="Isabella Preda" userId="c1b63f5675c47486" providerId="LiveId" clId="{5360B115-60B5-49BC-9ADA-EBACBB64E5AA}" dt="2024-04-29T12:32:07.219" v="29"/>
          <ac:spMkLst>
            <pc:docMk/>
            <pc:sldMk cId="4067709501" sldId="259"/>
            <ac:spMk id="12" creationId="{BC96869A-A70D-42F7-876F-605CB1718F20}"/>
          </ac:spMkLst>
        </pc:spChg>
        <pc:spChg chg="add del">
          <ac:chgData name="Isabella Preda" userId="c1b63f5675c47486" providerId="LiveId" clId="{5360B115-60B5-49BC-9ADA-EBACBB64E5AA}" dt="2024-05-02T07:22:26.815" v="447"/>
          <ac:spMkLst>
            <pc:docMk/>
            <pc:sldMk cId="4067709501" sldId="259"/>
            <ac:spMk id="13" creationId="{1F9A0C1C-8ABC-401B-8FE9-AC9327C4C587}"/>
          </ac:spMkLst>
        </pc:spChg>
        <pc:spChg chg="add del">
          <ac:chgData name="Isabella Preda" userId="c1b63f5675c47486" providerId="LiveId" clId="{5360B115-60B5-49BC-9ADA-EBACBB64E5AA}" dt="2024-04-29T12:32:07.219" v="29"/>
          <ac:spMkLst>
            <pc:docMk/>
            <pc:sldMk cId="4067709501" sldId="259"/>
            <ac:spMk id="14" creationId="{6CD407CC-EF5C-486F-9A14-7F681F986D17}"/>
          </ac:spMkLst>
        </pc:spChg>
        <pc:spChg chg="add del">
          <ac:chgData name="Isabella Preda" userId="c1b63f5675c47486" providerId="LiveId" clId="{5360B115-60B5-49BC-9ADA-EBACBB64E5AA}" dt="2024-05-02T07:22:26.815" v="447"/>
          <ac:spMkLst>
            <pc:docMk/>
            <pc:sldMk cId="4067709501" sldId="259"/>
            <ac:spMk id="15" creationId="{BA5783C3-2F96-40A7-A24F-30CB07AA3928}"/>
          </ac:spMkLst>
        </pc:spChg>
        <pc:spChg chg="add del">
          <ac:chgData name="Isabella Preda" userId="c1b63f5675c47486" providerId="LiveId" clId="{5360B115-60B5-49BC-9ADA-EBACBB64E5AA}" dt="2024-05-02T07:22:26.815" v="447"/>
          <ac:spMkLst>
            <pc:docMk/>
            <pc:sldMk cId="4067709501" sldId="259"/>
            <ac:spMk id="18" creationId="{A9D08DBA-0326-4C4E-ACFB-576F3ABDD2D0}"/>
          </ac:spMkLst>
        </pc:spChg>
        <pc:spChg chg="add">
          <ac:chgData name="Isabella Preda" userId="c1b63f5675c47486" providerId="LiveId" clId="{5360B115-60B5-49BC-9ADA-EBACBB64E5AA}" dt="2024-05-02T08:10:34.282" v="526" actId="26606"/>
          <ac:spMkLst>
            <pc:docMk/>
            <pc:sldMk cId="4067709501" sldId="259"/>
            <ac:spMk id="19" creationId="{1F9A0C1C-8ABC-401B-8FE9-AC9327C4C587}"/>
          </ac:spMkLst>
        </pc:spChg>
        <pc:spChg chg="add">
          <ac:chgData name="Isabella Preda" userId="c1b63f5675c47486" providerId="LiveId" clId="{5360B115-60B5-49BC-9ADA-EBACBB64E5AA}" dt="2024-05-02T08:10:34.282" v="526" actId="26606"/>
          <ac:spMkLst>
            <pc:docMk/>
            <pc:sldMk cId="4067709501" sldId="259"/>
            <ac:spMk id="20" creationId="{BA5783C3-2F96-40A7-A24F-30CB07AA3928}"/>
          </ac:spMkLst>
        </pc:spChg>
        <pc:spChg chg="add">
          <ac:chgData name="Isabella Preda" userId="c1b63f5675c47486" providerId="LiveId" clId="{5360B115-60B5-49BC-9ADA-EBACBB64E5AA}" dt="2024-05-02T08:10:34.282" v="526" actId="26606"/>
          <ac:spMkLst>
            <pc:docMk/>
            <pc:sldMk cId="4067709501" sldId="259"/>
            <ac:spMk id="21" creationId="{A9D08DBA-0326-4C4E-ACFB-576F3ABDD2D0}"/>
          </ac:spMkLst>
        </pc:spChg>
        <pc:grpChg chg="add del">
          <ac:chgData name="Isabella Preda" userId="c1b63f5675c47486" providerId="LiveId" clId="{5360B115-60B5-49BC-9ADA-EBACBB64E5AA}" dt="2024-05-02T07:22:26.815" v="447"/>
          <ac:grpSpMkLst>
            <pc:docMk/>
            <pc:sldMk cId="4067709501" sldId="259"/>
            <ac:grpSpMk id="7" creationId="{449BC34D-9C23-4D6D-8213-1F471AF85B3F}"/>
          </ac:grpSpMkLst>
        </pc:grpChg>
        <pc:grpChg chg="add">
          <ac:chgData name="Isabella Preda" userId="c1b63f5675c47486" providerId="LiveId" clId="{5360B115-60B5-49BC-9ADA-EBACBB64E5AA}" dt="2024-05-02T08:10:34.282" v="526" actId="26606"/>
          <ac:grpSpMkLst>
            <pc:docMk/>
            <pc:sldMk cId="4067709501" sldId="259"/>
            <ac:grpSpMk id="9" creationId="{449BC34D-9C23-4D6D-8213-1F471AF85B3F}"/>
          </ac:grpSpMkLst>
        </pc:grpChg>
        <pc:picChg chg="add mod ord modCrop">
          <ac:chgData name="Isabella Preda" userId="c1b63f5675c47486" providerId="LiveId" clId="{5360B115-60B5-49BC-9ADA-EBACBB64E5AA}" dt="2024-05-02T07:15:59.219" v="297" actId="26606"/>
          <ac:picMkLst>
            <pc:docMk/>
            <pc:sldMk cId="4067709501" sldId="259"/>
            <ac:picMk id="5" creationId="{85727B06-881E-3DCD-434D-EF3EE68E5FEC}"/>
          </ac:picMkLst>
        </pc:picChg>
        <pc:cxnChg chg="add del">
          <ac:chgData name="Isabella Preda" userId="c1b63f5675c47486" providerId="LiveId" clId="{5360B115-60B5-49BC-9ADA-EBACBB64E5AA}" dt="2024-04-29T12:32:07.219" v="29"/>
          <ac:cxnSpMkLst>
            <pc:docMk/>
            <pc:sldMk cId="4067709501" sldId="259"/>
            <ac:cxnSpMk id="16" creationId="{0DD76B5F-5BAA-48C6-9065-9AEF15D30B4E}"/>
          </ac:cxnSpMkLst>
        </pc:cxnChg>
      </pc:sldChg>
      <pc:sldChg chg="addSp delSp modSp new mod setBg setClrOvrMap">
        <pc:chgData name="Isabella Preda" userId="c1b63f5675c47486" providerId="LiveId" clId="{5360B115-60B5-49BC-9ADA-EBACBB64E5AA}" dt="2024-05-02T08:10:28.478" v="525" actId="26606"/>
        <pc:sldMkLst>
          <pc:docMk/>
          <pc:sldMk cId="1327093578" sldId="260"/>
        </pc:sldMkLst>
        <pc:spChg chg="mod">
          <ac:chgData name="Isabella Preda" userId="c1b63f5675c47486" providerId="LiveId" clId="{5360B115-60B5-49BC-9ADA-EBACBB64E5AA}" dt="2024-05-02T08:10:28.478" v="525" actId="26606"/>
          <ac:spMkLst>
            <pc:docMk/>
            <pc:sldMk cId="1327093578" sldId="260"/>
            <ac:spMk id="2" creationId="{0B7A081B-D6BB-01FD-3D62-9CB3A65CF92F}"/>
          </ac:spMkLst>
        </pc:spChg>
        <pc:spChg chg="del">
          <ac:chgData name="Isabella Preda" userId="c1b63f5675c47486" providerId="LiveId" clId="{5360B115-60B5-49BC-9ADA-EBACBB64E5AA}" dt="2024-05-02T07:17:42.516" v="332" actId="22"/>
          <ac:spMkLst>
            <pc:docMk/>
            <pc:sldMk cId="1327093578" sldId="260"/>
            <ac:spMk id="3" creationId="{03E89320-FA19-74B8-9EAF-27BCD6CCA0AE}"/>
          </ac:spMkLst>
        </pc:spChg>
        <pc:spChg chg="add mod ord">
          <ac:chgData name="Isabella Preda" userId="c1b63f5675c47486" providerId="LiveId" clId="{5360B115-60B5-49BC-9ADA-EBACBB64E5AA}" dt="2024-05-02T08:10:28.478" v="525" actId="26606"/>
          <ac:spMkLst>
            <pc:docMk/>
            <pc:sldMk cId="1327093578" sldId="260"/>
            <ac:spMk id="9" creationId="{484CC008-C083-8B99-0EC2-EC49AE414D87}"/>
          </ac:spMkLst>
        </pc:spChg>
        <pc:spChg chg="add del">
          <ac:chgData name="Isabella Preda" userId="c1b63f5675c47486" providerId="LiveId" clId="{5360B115-60B5-49BC-9ADA-EBACBB64E5AA}" dt="2024-05-02T08:10:27.095" v="523" actId="26606"/>
          <ac:spMkLst>
            <pc:docMk/>
            <pc:sldMk cId="1327093578" sldId="260"/>
            <ac:spMk id="14" creationId="{A1F7F14B-ED51-4057-8897-4FC72CA2B979}"/>
          </ac:spMkLst>
        </pc:spChg>
        <pc:spChg chg="add del">
          <ac:chgData name="Isabella Preda" userId="c1b63f5675c47486" providerId="LiveId" clId="{5360B115-60B5-49BC-9ADA-EBACBB64E5AA}" dt="2024-05-02T08:10:27.095" v="523" actId="26606"/>
          <ac:spMkLst>
            <pc:docMk/>
            <pc:sldMk cId="1327093578" sldId="260"/>
            <ac:spMk id="16" creationId="{09CB4F78-37FA-4A6C-B624-E7F7D6916812}"/>
          </ac:spMkLst>
        </pc:spChg>
        <pc:spChg chg="add del">
          <ac:chgData name="Isabella Preda" userId="c1b63f5675c47486" providerId="LiveId" clId="{5360B115-60B5-49BC-9ADA-EBACBB64E5AA}" dt="2024-05-02T08:10:28.478" v="525" actId="26606"/>
          <ac:spMkLst>
            <pc:docMk/>
            <pc:sldMk cId="1327093578" sldId="260"/>
            <ac:spMk id="18" creationId="{BEC9E7FA-3295-45ED-8253-D23F9E44E1DA}"/>
          </ac:spMkLst>
        </pc:spChg>
        <pc:picChg chg="add mod ord modCrop">
          <ac:chgData name="Isabella Preda" userId="c1b63f5675c47486" providerId="LiveId" clId="{5360B115-60B5-49BC-9ADA-EBACBB64E5AA}" dt="2024-05-02T08:10:28.478" v="525" actId="26606"/>
          <ac:picMkLst>
            <pc:docMk/>
            <pc:sldMk cId="1327093578" sldId="260"/>
            <ac:picMk id="5" creationId="{74BECC3F-1EC2-CEB3-182D-C5F3E5EC16BD}"/>
          </ac:picMkLst>
        </pc:picChg>
      </pc:sldChg>
      <pc:sldChg chg="addSp delSp modSp new mod setBg setClrOvrMap">
        <pc:chgData name="Isabella Preda" userId="c1b63f5675c47486" providerId="LiveId" clId="{5360B115-60B5-49BC-9ADA-EBACBB64E5AA}" dt="2024-05-02T08:10:17.132" v="521" actId="1076"/>
        <pc:sldMkLst>
          <pc:docMk/>
          <pc:sldMk cId="350661631" sldId="261"/>
        </pc:sldMkLst>
        <pc:spChg chg="mod">
          <ac:chgData name="Isabella Preda" userId="c1b63f5675c47486" providerId="LiveId" clId="{5360B115-60B5-49BC-9ADA-EBACBB64E5AA}" dt="2024-05-02T07:22:26.815" v="447"/>
          <ac:spMkLst>
            <pc:docMk/>
            <pc:sldMk cId="350661631" sldId="261"/>
            <ac:spMk id="2" creationId="{101DA21A-45AF-93DB-E4D1-F13923BA75F8}"/>
          </ac:spMkLst>
        </pc:spChg>
        <pc:spChg chg="del mod">
          <ac:chgData name="Isabella Preda" userId="c1b63f5675c47486" providerId="LiveId" clId="{5360B115-60B5-49BC-9ADA-EBACBB64E5AA}" dt="2024-05-02T07:19:55.525" v="403" actId="22"/>
          <ac:spMkLst>
            <pc:docMk/>
            <pc:sldMk cId="350661631" sldId="261"/>
            <ac:spMk id="3" creationId="{96B60C85-318D-A7DC-5A9D-2E0A3F3885BE}"/>
          </ac:spMkLst>
        </pc:spChg>
        <pc:spChg chg="add del mod">
          <ac:chgData name="Isabella Preda" userId="c1b63f5675c47486" providerId="LiveId" clId="{5360B115-60B5-49BC-9ADA-EBACBB64E5AA}" dt="2024-05-02T07:21:22.442" v="424"/>
          <ac:spMkLst>
            <pc:docMk/>
            <pc:sldMk cId="350661631" sldId="261"/>
            <ac:spMk id="6" creationId="{2D56C29E-6F0E-22E4-F257-8594D8F0300F}"/>
          </ac:spMkLst>
        </pc:spChg>
        <pc:spChg chg="add del">
          <ac:chgData name="Isabella Preda" userId="c1b63f5675c47486" providerId="LiveId" clId="{5360B115-60B5-49BC-9ADA-EBACBB64E5AA}" dt="2024-05-02T07:21:59.125" v="429" actId="26606"/>
          <ac:spMkLst>
            <pc:docMk/>
            <pc:sldMk cId="350661631" sldId="261"/>
            <ac:spMk id="12" creationId="{D3E26F27-EDF7-4A87-3BD7-F1F36F3CFC6D}"/>
          </ac:spMkLst>
        </pc:spChg>
        <pc:spChg chg="add del">
          <ac:chgData name="Isabella Preda" userId="c1b63f5675c47486" providerId="LiveId" clId="{5360B115-60B5-49BC-9ADA-EBACBB64E5AA}" dt="2024-05-02T07:21:59.125" v="429" actId="26606"/>
          <ac:spMkLst>
            <pc:docMk/>
            <pc:sldMk cId="350661631" sldId="261"/>
            <ac:spMk id="15" creationId="{BF26FB4C-3299-4D27-9176-0B27C8CCD51D}"/>
          </ac:spMkLst>
        </pc:spChg>
        <pc:spChg chg="add del">
          <ac:chgData name="Isabella Preda" userId="c1b63f5675c47486" providerId="LiveId" clId="{5360B115-60B5-49BC-9ADA-EBACBB64E5AA}" dt="2024-05-02T07:21:59.125" v="429" actId="26606"/>
          <ac:spMkLst>
            <pc:docMk/>
            <pc:sldMk cId="350661631" sldId="261"/>
            <ac:spMk id="17" creationId="{F60CF787-9B6A-4C47-8FA9-E0AAF635713A}"/>
          </ac:spMkLst>
        </pc:spChg>
        <pc:spChg chg="add del">
          <ac:chgData name="Isabella Preda" userId="c1b63f5675c47486" providerId="LiveId" clId="{5360B115-60B5-49BC-9ADA-EBACBB64E5AA}" dt="2024-05-02T07:21:59.821" v="431" actId="26606"/>
          <ac:spMkLst>
            <pc:docMk/>
            <pc:sldMk cId="350661631" sldId="261"/>
            <ac:spMk id="19" creationId="{825E602A-53EB-4CB1-9633-3EC058740ACD}"/>
          </ac:spMkLst>
        </pc:spChg>
        <pc:spChg chg="add del">
          <ac:chgData name="Isabella Preda" userId="c1b63f5675c47486" providerId="LiveId" clId="{5360B115-60B5-49BC-9ADA-EBACBB64E5AA}" dt="2024-05-02T07:21:59.821" v="431" actId="26606"/>
          <ac:spMkLst>
            <pc:docMk/>
            <pc:sldMk cId="350661631" sldId="261"/>
            <ac:spMk id="20" creationId="{E832F3F2-2294-4A8D-ABDC-234B853C7CF9}"/>
          </ac:spMkLst>
        </pc:spChg>
        <pc:spChg chg="add del">
          <ac:chgData name="Isabella Preda" userId="c1b63f5675c47486" providerId="LiveId" clId="{5360B115-60B5-49BC-9ADA-EBACBB64E5AA}" dt="2024-05-02T07:21:59.821" v="431" actId="26606"/>
          <ac:spMkLst>
            <pc:docMk/>
            <pc:sldMk cId="350661631" sldId="261"/>
            <ac:spMk id="21" creationId="{02DD0690-F782-039B-D98B-1F6F23E1259C}"/>
          </ac:spMkLst>
        </pc:spChg>
        <pc:spChg chg="add del">
          <ac:chgData name="Isabella Preda" userId="c1b63f5675c47486" providerId="LiveId" clId="{5360B115-60B5-49BC-9ADA-EBACBB64E5AA}" dt="2024-05-02T07:22:01.956" v="433" actId="26606"/>
          <ac:spMkLst>
            <pc:docMk/>
            <pc:sldMk cId="350661631" sldId="261"/>
            <ac:spMk id="23" creationId="{6EFADEDC-47BB-4F2C-AB69-715527B4D596}"/>
          </ac:spMkLst>
        </pc:spChg>
        <pc:spChg chg="add del">
          <ac:chgData name="Isabella Preda" userId="c1b63f5675c47486" providerId="LiveId" clId="{5360B115-60B5-49BC-9ADA-EBACBB64E5AA}" dt="2024-05-02T07:22:01.956" v="433" actId="26606"/>
          <ac:spMkLst>
            <pc:docMk/>
            <pc:sldMk cId="350661631" sldId="261"/>
            <ac:spMk id="24" creationId="{CC97F718-8333-4ACB-AEE4-87F88BE1D410}"/>
          </ac:spMkLst>
        </pc:spChg>
        <pc:spChg chg="add del">
          <ac:chgData name="Isabella Preda" userId="c1b63f5675c47486" providerId="LiveId" clId="{5360B115-60B5-49BC-9ADA-EBACBB64E5AA}" dt="2024-05-02T07:22:01.956" v="433" actId="26606"/>
          <ac:spMkLst>
            <pc:docMk/>
            <pc:sldMk cId="350661631" sldId="261"/>
            <ac:spMk id="25" creationId="{C318AA4B-B148-BB90-A42A-FDD2D85CE332}"/>
          </ac:spMkLst>
        </pc:spChg>
        <pc:spChg chg="add del">
          <ac:chgData name="Isabella Preda" userId="c1b63f5675c47486" providerId="LiveId" clId="{5360B115-60B5-49BC-9ADA-EBACBB64E5AA}" dt="2024-05-02T07:22:03.592" v="435" actId="26606"/>
          <ac:spMkLst>
            <pc:docMk/>
            <pc:sldMk cId="350661631" sldId="261"/>
            <ac:spMk id="28" creationId="{78511CAE-6AAD-4026-90B0-6917258C1C7E}"/>
          </ac:spMkLst>
        </pc:spChg>
        <pc:spChg chg="add del">
          <ac:chgData name="Isabella Preda" userId="c1b63f5675c47486" providerId="LiveId" clId="{5360B115-60B5-49BC-9ADA-EBACBB64E5AA}" dt="2024-05-02T07:22:03.592" v="435" actId="26606"/>
          <ac:spMkLst>
            <pc:docMk/>
            <pc:sldMk cId="350661631" sldId="261"/>
            <ac:spMk id="29" creationId="{7388763A-4025-4433-A72C-457FC3763E58}"/>
          </ac:spMkLst>
        </pc:spChg>
        <pc:spChg chg="add del">
          <ac:chgData name="Isabella Preda" userId="c1b63f5675c47486" providerId="LiveId" clId="{5360B115-60B5-49BC-9ADA-EBACBB64E5AA}" dt="2024-05-02T07:22:03.592" v="435" actId="26606"/>
          <ac:spMkLst>
            <pc:docMk/>
            <pc:sldMk cId="350661631" sldId="261"/>
            <ac:spMk id="30" creationId="{8A2DFE20-1EAE-45A9-AD16-D4DBD0ABBBC7}"/>
          </ac:spMkLst>
        </pc:spChg>
        <pc:spChg chg="add del">
          <ac:chgData name="Isabella Preda" userId="c1b63f5675c47486" providerId="LiveId" clId="{5360B115-60B5-49BC-9ADA-EBACBB64E5AA}" dt="2024-05-02T07:22:04.378" v="437" actId="26606"/>
          <ac:spMkLst>
            <pc:docMk/>
            <pc:sldMk cId="350661631" sldId="261"/>
            <ac:spMk id="32" creationId="{8E2B8A2D-F46F-4DA5-8AFF-BC57461C281A}"/>
          </ac:spMkLst>
        </pc:spChg>
        <pc:spChg chg="add del">
          <ac:chgData name="Isabella Preda" userId="c1b63f5675c47486" providerId="LiveId" clId="{5360B115-60B5-49BC-9ADA-EBACBB64E5AA}" dt="2024-05-02T07:22:04.378" v="437" actId="26606"/>
          <ac:spMkLst>
            <pc:docMk/>
            <pc:sldMk cId="350661631" sldId="261"/>
            <ac:spMk id="33" creationId="{F5C455D8-224C-AB1C-A254-6B172918298F}"/>
          </ac:spMkLst>
        </pc:spChg>
        <pc:spChg chg="add del">
          <ac:chgData name="Isabella Preda" userId="c1b63f5675c47486" providerId="LiveId" clId="{5360B115-60B5-49BC-9ADA-EBACBB64E5AA}" dt="2024-05-02T07:22:04.378" v="437" actId="26606"/>
          <ac:spMkLst>
            <pc:docMk/>
            <pc:sldMk cId="350661631" sldId="261"/>
            <ac:spMk id="34" creationId="{292BAD85-00E4-4D0A-993C-8372E78E1ADD}"/>
          </ac:spMkLst>
        </pc:spChg>
        <pc:spChg chg="add del">
          <ac:chgData name="Isabella Preda" userId="c1b63f5675c47486" providerId="LiveId" clId="{5360B115-60B5-49BC-9ADA-EBACBB64E5AA}" dt="2024-05-02T07:22:07.188" v="439" actId="26606"/>
          <ac:spMkLst>
            <pc:docMk/>
            <pc:sldMk cId="350661631" sldId="261"/>
            <ac:spMk id="36" creationId="{BF26FB4C-3299-4D27-9176-0B27C8CCD51D}"/>
          </ac:spMkLst>
        </pc:spChg>
        <pc:spChg chg="add del">
          <ac:chgData name="Isabella Preda" userId="c1b63f5675c47486" providerId="LiveId" clId="{5360B115-60B5-49BC-9ADA-EBACBB64E5AA}" dt="2024-05-02T07:22:07.188" v="439" actId="26606"/>
          <ac:spMkLst>
            <pc:docMk/>
            <pc:sldMk cId="350661631" sldId="261"/>
            <ac:spMk id="37" creationId="{F60CF787-9B6A-4C47-8FA9-E0AAF635713A}"/>
          </ac:spMkLst>
        </pc:spChg>
        <pc:spChg chg="add del">
          <ac:chgData name="Isabella Preda" userId="c1b63f5675c47486" providerId="LiveId" clId="{5360B115-60B5-49BC-9ADA-EBACBB64E5AA}" dt="2024-05-02T07:22:07.188" v="439" actId="26606"/>
          <ac:spMkLst>
            <pc:docMk/>
            <pc:sldMk cId="350661631" sldId="261"/>
            <ac:spMk id="38" creationId="{D3E26F27-EDF7-4A87-3BD7-F1F36F3CFC6D}"/>
          </ac:spMkLst>
        </pc:spChg>
        <pc:spChg chg="add del">
          <ac:chgData name="Isabella Preda" userId="c1b63f5675c47486" providerId="LiveId" clId="{5360B115-60B5-49BC-9ADA-EBACBB64E5AA}" dt="2024-05-02T07:22:10.662" v="441" actId="26606"/>
          <ac:spMkLst>
            <pc:docMk/>
            <pc:sldMk cId="350661631" sldId="261"/>
            <ac:spMk id="40" creationId="{7E65C398-4F01-D686-60F6-F57CF86925B1}"/>
          </ac:spMkLst>
        </pc:spChg>
        <pc:spChg chg="add del">
          <ac:chgData name="Isabella Preda" userId="c1b63f5675c47486" providerId="LiveId" clId="{5360B115-60B5-49BC-9ADA-EBACBB64E5AA}" dt="2024-05-02T07:22:14.698" v="443" actId="26606"/>
          <ac:spMkLst>
            <pc:docMk/>
            <pc:sldMk cId="350661631" sldId="261"/>
            <ac:spMk id="42" creationId="{48C110B4-D26A-44C6-8576-236CA24E98C1}"/>
          </ac:spMkLst>
        </pc:spChg>
        <pc:spChg chg="add del">
          <ac:chgData name="Isabella Preda" userId="c1b63f5675c47486" providerId="LiveId" clId="{5360B115-60B5-49BC-9ADA-EBACBB64E5AA}" dt="2024-05-02T07:22:14.698" v="443" actId="26606"/>
          <ac:spMkLst>
            <pc:docMk/>
            <pc:sldMk cId="350661631" sldId="261"/>
            <ac:spMk id="43" creationId="{5BFD4DBB-3229-4DF6-A68A-CD91F8325879}"/>
          </ac:spMkLst>
        </pc:spChg>
        <pc:spChg chg="add del">
          <ac:chgData name="Isabella Preda" userId="c1b63f5675c47486" providerId="LiveId" clId="{5360B115-60B5-49BC-9ADA-EBACBB64E5AA}" dt="2024-05-02T07:22:14.698" v="443" actId="26606"/>
          <ac:spMkLst>
            <pc:docMk/>
            <pc:sldMk cId="350661631" sldId="261"/>
            <ac:spMk id="44" creationId="{74565C6C-5AFB-9CD9-293E-9B95700D38C3}"/>
          </ac:spMkLst>
        </pc:spChg>
        <pc:spChg chg="add del">
          <ac:chgData name="Isabella Preda" userId="c1b63f5675c47486" providerId="LiveId" clId="{5360B115-60B5-49BC-9ADA-EBACBB64E5AA}" dt="2024-05-02T07:22:14.698" v="443" actId="26606"/>
          <ac:spMkLst>
            <pc:docMk/>
            <pc:sldMk cId="350661631" sldId="261"/>
            <ac:spMk id="45" creationId="{792979E5-1F93-4CE3-975E-3CAEC618BFB3}"/>
          </ac:spMkLst>
        </pc:spChg>
        <pc:spChg chg="add del">
          <ac:chgData name="Isabella Preda" userId="c1b63f5675c47486" providerId="LiveId" clId="{5360B115-60B5-49BC-9ADA-EBACBB64E5AA}" dt="2024-05-02T07:22:24.167" v="445" actId="26606"/>
          <ac:spMkLst>
            <pc:docMk/>
            <pc:sldMk cId="350661631" sldId="261"/>
            <ac:spMk id="49" creationId="{7BB74091-09FE-44AF-8325-7FE6E175F727}"/>
          </ac:spMkLst>
        </pc:spChg>
        <pc:spChg chg="add del">
          <ac:chgData name="Isabella Preda" userId="c1b63f5675c47486" providerId="LiveId" clId="{5360B115-60B5-49BC-9ADA-EBACBB64E5AA}" dt="2024-05-02T07:22:24.167" v="445" actId="26606"/>
          <ac:spMkLst>
            <pc:docMk/>
            <pc:sldMk cId="350661631" sldId="261"/>
            <ac:spMk id="50" creationId="{0F30CCEB-94C4-4F72-BA5A-9CEA853022DA}"/>
          </ac:spMkLst>
        </pc:spChg>
        <pc:spChg chg="add del">
          <ac:chgData name="Isabella Preda" userId="c1b63f5675c47486" providerId="LiveId" clId="{5360B115-60B5-49BC-9ADA-EBACBB64E5AA}" dt="2024-05-02T07:22:24.167" v="445" actId="26606"/>
          <ac:spMkLst>
            <pc:docMk/>
            <pc:sldMk cId="350661631" sldId="261"/>
            <ac:spMk id="51" creationId="{0DE1A94F-CC8B-4954-97A7-ADD4F300D647}"/>
          </ac:spMkLst>
        </pc:spChg>
        <pc:grpChg chg="add del">
          <ac:chgData name="Isabella Preda" userId="c1b63f5675c47486" providerId="LiveId" clId="{5360B115-60B5-49BC-9ADA-EBACBB64E5AA}" dt="2024-05-02T07:22:03.592" v="435" actId="26606"/>
          <ac:grpSpMkLst>
            <pc:docMk/>
            <pc:sldMk cId="350661631" sldId="261"/>
            <ac:grpSpMk id="13" creationId="{57500303-A207-4812-BEB9-51E132FEB73F}"/>
          </ac:grpSpMkLst>
        </pc:grpChg>
        <pc:grpChg chg="add del">
          <ac:chgData name="Isabella Preda" userId="c1b63f5675c47486" providerId="LiveId" clId="{5360B115-60B5-49BC-9ADA-EBACBB64E5AA}" dt="2024-05-02T07:22:24.167" v="445" actId="26606"/>
          <ac:grpSpMkLst>
            <pc:docMk/>
            <pc:sldMk cId="350661631" sldId="261"/>
            <ac:grpSpMk id="47" creationId="{57500303-A207-4812-BEB9-51E132FEB73F}"/>
          </ac:grpSpMkLst>
        </pc:grpChg>
        <pc:picChg chg="add mod ord modCrop">
          <ac:chgData name="Isabella Preda" userId="c1b63f5675c47486" providerId="LiveId" clId="{5360B115-60B5-49BC-9ADA-EBACBB64E5AA}" dt="2024-05-02T08:10:17.132" v="521" actId="1076"/>
          <ac:picMkLst>
            <pc:docMk/>
            <pc:sldMk cId="350661631" sldId="261"/>
            <ac:picMk id="5" creationId="{D92F2B12-EA4B-FE7D-AFE5-573EA65539D1}"/>
          </ac:picMkLst>
        </pc:picChg>
        <pc:picChg chg="add mod modCrop">
          <ac:chgData name="Isabella Preda" userId="c1b63f5675c47486" providerId="LiveId" clId="{5360B115-60B5-49BC-9ADA-EBACBB64E5AA}" dt="2024-05-02T07:22:24.167" v="445" actId="26606"/>
          <ac:picMkLst>
            <pc:docMk/>
            <pc:sldMk cId="350661631" sldId="261"/>
            <ac:picMk id="8" creationId="{5389C1D0-247A-AE03-DB18-C431435C9601}"/>
          </ac:picMkLst>
        </pc:picChg>
      </pc:sldChg>
      <pc:sldChg chg="addSp delSp modSp new mod setBg setClrOvrMap">
        <pc:chgData name="Isabella Preda" userId="c1b63f5675c47486" providerId="LiveId" clId="{5360B115-60B5-49BC-9ADA-EBACBB64E5AA}" dt="2024-05-02T08:10:14.196" v="520" actId="26606"/>
        <pc:sldMkLst>
          <pc:docMk/>
          <pc:sldMk cId="1235142994" sldId="262"/>
        </pc:sldMkLst>
        <pc:spChg chg="mod">
          <ac:chgData name="Isabella Preda" userId="c1b63f5675c47486" providerId="LiveId" clId="{5360B115-60B5-49BC-9ADA-EBACBB64E5AA}" dt="2024-05-02T08:10:14.196" v="520" actId="26606"/>
          <ac:spMkLst>
            <pc:docMk/>
            <pc:sldMk cId="1235142994" sldId="262"/>
            <ac:spMk id="2" creationId="{D7A46E75-5D5C-8185-0255-A081C6ADB2EB}"/>
          </ac:spMkLst>
        </pc:spChg>
        <pc:spChg chg="mod">
          <ac:chgData name="Isabella Preda" userId="c1b63f5675c47486" providerId="LiveId" clId="{5360B115-60B5-49BC-9ADA-EBACBB64E5AA}" dt="2024-05-02T08:10:14.196" v="520" actId="26606"/>
          <ac:spMkLst>
            <pc:docMk/>
            <pc:sldMk cId="1235142994" sldId="262"/>
            <ac:spMk id="3" creationId="{69A6A2AC-6B8F-C9AA-572F-59766171C801}"/>
          </ac:spMkLst>
        </pc:spChg>
        <pc:spChg chg="add mod ord">
          <ac:chgData name="Isabella Preda" userId="c1b63f5675c47486" providerId="LiveId" clId="{5360B115-60B5-49BC-9ADA-EBACBB64E5AA}" dt="2024-05-02T08:10:02.745" v="511" actId="26606"/>
          <ac:spMkLst>
            <pc:docMk/>
            <pc:sldMk cId="1235142994" sldId="262"/>
            <ac:spMk id="6" creationId="{5D70A074-20FB-0AEC-129A-C41B90429A27}"/>
          </ac:spMkLst>
        </pc:spChg>
        <pc:spChg chg="add del">
          <ac:chgData name="Isabella Preda" userId="c1b63f5675c47486" providerId="LiveId" clId="{5360B115-60B5-49BC-9ADA-EBACBB64E5AA}" dt="2024-05-02T08:10:03.715" v="513" actId="26606"/>
          <ac:spMkLst>
            <pc:docMk/>
            <pc:sldMk cId="1235142994" sldId="262"/>
            <ac:spMk id="1028" creationId="{BEC9E7FA-3295-45ED-8253-D23F9E44E1DA}"/>
          </ac:spMkLst>
        </pc:spChg>
        <pc:spChg chg="add del">
          <ac:chgData name="Isabella Preda" userId="c1b63f5675c47486" providerId="LiveId" clId="{5360B115-60B5-49BC-9ADA-EBACBB64E5AA}" dt="2024-05-02T08:10:05.833" v="515" actId="26606"/>
          <ac:spMkLst>
            <pc:docMk/>
            <pc:sldMk cId="1235142994" sldId="262"/>
            <ac:spMk id="1030" creationId="{1D868099-6145-4BC0-A5EA-74BEF1776BA9}"/>
          </ac:spMkLst>
        </pc:spChg>
        <pc:spChg chg="add del">
          <ac:chgData name="Isabella Preda" userId="c1b63f5675c47486" providerId="LiveId" clId="{5360B115-60B5-49BC-9ADA-EBACBB64E5AA}" dt="2024-05-02T08:10:00.727" v="509" actId="26606"/>
          <ac:spMkLst>
            <pc:docMk/>
            <pc:sldMk cId="1235142994" sldId="262"/>
            <ac:spMk id="1031" creationId="{3CBA2BA5-DF4D-437C-9273-F945CF857D8B}"/>
          </ac:spMkLst>
        </pc:spChg>
        <pc:spChg chg="add del">
          <ac:chgData name="Isabella Preda" userId="c1b63f5675c47486" providerId="LiveId" clId="{5360B115-60B5-49BC-9ADA-EBACBB64E5AA}" dt="2024-05-02T08:10:05.833" v="515" actId="26606"/>
          <ac:spMkLst>
            <pc:docMk/>
            <pc:sldMk cId="1235142994" sldId="262"/>
            <ac:spMk id="1032" creationId="{CC1026F7-DECB-49B4-A565-518BBA445471}"/>
          </ac:spMkLst>
        </pc:spChg>
        <pc:spChg chg="add del">
          <ac:chgData name="Isabella Preda" userId="c1b63f5675c47486" providerId="LiveId" clId="{5360B115-60B5-49BC-9ADA-EBACBB64E5AA}" dt="2024-05-02T08:10:00.727" v="509" actId="26606"/>
          <ac:spMkLst>
            <pc:docMk/>
            <pc:sldMk cId="1235142994" sldId="262"/>
            <ac:spMk id="1033" creationId="{7754EA86-2D7A-4D51-B5F6-DA6349D5F4DC}"/>
          </ac:spMkLst>
        </pc:spChg>
        <pc:spChg chg="add del">
          <ac:chgData name="Isabella Preda" userId="c1b63f5675c47486" providerId="LiveId" clId="{5360B115-60B5-49BC-9ADA-EBACBB64E5AA}" dt="2024-05-02T08:10:12.642" v="517" actId="26606"/>
          <ac:spMkLst>
            <pc:docMk/>
            <pc:sldMk cId="1235142994" sldId="262"/>
            <ac:spMk id="1034" creationId="{3CBA2BA5-DF4D-437C-9273-F945CF857D8B}"/>
          </ac:spMkLst>
        </pc:spChg>
        <pc:spChg chg="add del">
          <ac:chgData name="Isabella Preda" userId="c1b63f5675c47486" providerId="LiveId" clId="{5360B115-60B5-49BC-9ADA-EBACBB64E5AA}" dt="2024-05-02T08:10:12.642" v="517" actId="26606"/>
          <ac:spMkLst>
            <pc:docMk/>
            <pc:sldMk cId="1235142994" sldId="262"/>
            <ac:spMk id="1035" creationId="{7754EA86-2D7A-4D51-B5F6-DA6349D5F4DC}"/>
          </ac:spMkLst>
        </pc:spChg>
        <pc:spChg chg="add del">
          <ac:chgData name="Isabella Preda" userId="c1b63f5675c47486" providerId="LiveId" clId="{5360B115-60B5-49BC-9ADA-EBACBB64E5AA}" dt="2024-05-02T08:10:14.180" v="519" actId="26606"/>
          <ac:spMkLst>
            <pc:docMk/>
            <pc:sldMk cId="1235142994" sldId="262"/>
            <ac:spMk id="1037" creationId="{1D868099-6145-4BC0-A5EA-74BEF1776BA9}"/>
          </ac:spMkLst>
        </pc:spChg>
        <pc:spChg chg="add del">
          <ac:chgData name="Isabella Preda" userId="c1b63f5675c47486" providerId="LiveId" clId="{5360B115-60B5-49BC-9ADA-EBACBB64E5AA}" dt="2024-05-02T08:10:14.180" v="519" actId="26606"/>
          <ac:spMkLst>
            <pc:docMk/>
            <pc:sldMk cId="1235142994" sldId="262"/>
            <ac:spMk id="1038" creationId="{CC1026F7-DECB-49B4-A565-518BBA445471}"/>
          </ac:spMkLst>
        </pc:spChg>
        <pc:spChg chg="add">
          <ac:chgData name="Isabella Preda" userId="c1b63f5675c47486" providerId="LiveId" clId="{5360B115-60B5-49BC-9ADA-EBACBB64E5AA}" dt="2024-05-02T08:10:14.196" v="520" actId="26606"/>
          <ac:spMkLst>
            <pc:docMk/>
            <pc:sldMk cId="1235142994" sldId="262"/>
            <ac:spMk id="1040" creationId="{1D868099-6145-4BC0-A5EA-74BEF1776BA9}"/>
          </ac:spMkLst>
        </pc:spChg>
        <pc:spChg chg="add">
          <ac:chgData name="Isabella Preda" userId="c1b63f5675c47486" providerId="LiveId" clId="{5360B115-60B5-49BC-9ADA-EBACBB64E5AA}" dt="2024-05-02T08:10:14.196" v="520" actId="26606"/>
          <ac:spMkLst>
            <pc:docMk/>
            <pc:sldMk cId="1235142994" sldId="262"/>
            <ac:spMk id="1041" creationId="{CC1026F7-DECB-49B4-A565-518BBA445471}"/>
          </ac:spMkLst>
        </pc:spChg>
        <pc:picChg chg="add del mod">
          <ac:chgData name="Isabella Preda" userId="c1b63f5675c47486" providerId="LiveId" clId="{5360B115-60B5-49BC-9ADA-EBACBB64E5AA}" dt="2024-05-02T07:25:24.305" v="465" actId="478"/>
          <ac:picMkLst>
            <pc:docMk/>
            <pc:sldMk cId="1235142994" sldId="262"/>
            <ac:picMk id="4" creationId="{A671066D-F3E0-1CE4-7FEA-E41C42E79FF9}"/>
          </ac:picMkLst>
        </pc:picChg>
        <pc:picChg chg="add del">
          <ac:chgData name="Isabella Preda" userId="c1b63f5675c47486" providerId="LiveId" clId="{5360B115-60B5-49BC-9ADA-EBACBB64E5AA}" dt="2024-05-02T07:25:33.226" v="467" actId="478"/>
          <ac:picMkLst>
            <pc:docMk/>
            <pc:sldMk cId="1235142994" sldId="262"/>
            <ac:picMk id="5" creationId="{2ECA9CD9-5A0C-1E76-88B1-C9592A002EC2}"/>
          </ac:picMkLst>
        </pc:picChg>
        <pc:picChg chg="add mod ord">
          <ac:chgData name="Isabella Preda" userId="c1b63f5675c47486" providerId="LiveId" clId="{5360B115-60B5-49BC-9ADA-EBACBB64E5AA}" dt="2024-05-02T08:10:14.196" v="520" actId="26606"/>
          <ac:picMkLst>
            <pc:docMk/>
            <pc:sldMk cId="1235142994" sldId="262"/>
            <ac:picMk id="1026" creationId="{5EA64A35-0AEF-F0AD-79B1-9C134ED02669}"/>
          </ac:picMkLst>
        </pc:picChg>
      </pc:sldChg>
      <pc:sldChg chg="addSp delSp modSp new mod setBg setClrOvrMap">
        <pc:chgData name="Isabella Preda" userId="c1b63f5675c47486" providerId="LiveId" clId="{5360B115-60B5-49BC-9ADA-EBACBB64E5AA}" dt="2024-05-02T08:12:08.508" v="548" actId="26606"/>
        <pc:sldMkLst>
          <pc:docMk/>
          <pc:sldMk cId="1468763456" sldId="263"/>
        </pc:sldMkLst>
        <pc:spChg chg="del">
          <ac:chgData name="Isabella Preda" userId="c1b63f5675c47486" providerId="LiveId" clId="{5360B115-60B5-49BC-9ADA-EBACBB64E5AA}" dt="2024-05-02T08:11:47.846" v="535" actId="478"/>
          <ac:spMkLst>
            <pc:docMk/>
            <pc:sldMk cId="1468763456" sldId="263"/>
            <ac:spMk id="2" creationId="{29C95B94-4C80-5C93-F4F5-4242F3DD6279}"/>
          </ac:spMkLst>
        </pc:spChg>
        <pc:spChg chg="del">
          <ac:chgData name="Isabella Preda" userId="c1b63f5675c47486" providerId="LiveId" clId="{5360B115-60B5-49BC-9ADA-EBACBB64E5AA}" dt="2024-05-02T08:11:44.573" v="534"/>
          <ac:spMkLst>
            <pc:docMk/>
            <pc:sldMk cId="1468763456" sldId="263"/>
            <ac:spMk id="3" creationId="{EB31B7DA-D2BC-CFEC-D9E7-06618D313D56}"/>
          </ac:spMkLst>
        </pc:spChg>
        <pc:spChg chg="add del">
          <ac:chgData name="Isabella Preda" userId="c1b63f5675c47486" providerId="LiveId" clId="{5360B115-60B5-49BC-9ADA-EBACBB64E5AA}" dt="2024-05-02T08:12:02.423" v="542" actId="478"/>
          <ac:spMkLst>
            <pc:docMk/>
            <pc:sldMk cId="1468763456" sldId="263"/>
            <ac:spMk id="8" creationId="{4539559F-FB55-EA65-D0E5-D298F3123A07}"/>
          </ac:spMkLst>
        </pc:spChg>
        <pc:spChg chg="add del">
          <ac:chgData name="Isabella Preda" userId="c1b63f5675c47486" providerId="LiveId" clId="{5360B115-60B5-49BC-9ADA-EBACBB64E5AA}" dt="2024-05-02T08:11:54.824" v="539" actId="26606"/>
          <ac:spMkLst>
            <pc:docMk/>
            <pc:sldMk cId="1468763456" sldId="263"/>
            <ac:spMk id="9" creationId="{AA6EC888-B85F-410F-B430-06583E94BEEC}"/>
          </ac:spMkLst>
        </pc:spChg>
        <pc:spChg chg="add del">
          <ac:chgData name="Isabella Preda" userId="c1b63f5675c47486" providerId="LiveId" clId="{5360B115-60B5-49BC-9ADA-EBACBB64E5AA}" dt="2024-05-02T08:11:54.824" v="539" actId="26606"/>
          <ac:spMkLst>
            <pc:docMk/>
            <pc:sldMk cId="1468763456" sldId="263"/>
            <ac:spMk id="11" creationId="{9485DA84-CB73-4E5E-9864-2460CE28055D}"/>
          </ac:spMkLst>
        </pc:spChg>
        <pc:spChg chg="add del">
          <ac:chgData name="Isabella Preda" userId="c1b63f5675c47486" providerId="LiveId" clId="{5360B115-60B5-49BC-9ADA-EBACBB64E5AA}" dt="2024-05-02T08:11:54.824" v="539" actId="26606"/>
          <ac:spMkLst>
            <pc:docMk/>
            <pc:sldMk cId="1468763456" sldId="263"/>
            <ac:spMk id="13" creationId="{7D49185E-361A-421B-8F2D-11C7FFC686F0}"/>
          </ac:spMkLst>
        </pc:spChg>
        <pc:spChg chg="add del">
          <ac:chgData name="Isabella Preda" userId="c1b63f5675c47486" providerId="LiveId" clId="{5360B115-60B5-49BC-9ADA-EBACBB64E5AA}" dt="2024-05-02T08:11:54.824" v="539" actId="26606"/>
          <ac:spMkLst>
            <pc:docMk/>
            <pc:sldMk cId="1468763456" sldId="263"/>
            <ac:spMk id="15" creationId="{14B85BAA-C37F-44B4-B427-B4F10EBB4183}"/>
          </ac:spMkLst>
        </pc:spChg>
        <pc:spChg chg="add del">
          <ac:chgData name="Isabella Preda" userId="c1b63f5675c47486" providerId="LiveId" clId="{5360B115-60B5-49BC-9ADA-EBACBB64E5AA}" dt="2024-05-02T08:11:54.824" v="539" actId="26606"/>
          <ac:spMkLst>
            <pc:docMk/>
            <pc:sldMk cId="1468763456" sldId="263"/>
            <ac:spMk id="17" creationId="{EDC4EE06-D7B4-4FAC-A561-38A1C380232A}"/>
          </ac:spMkLst>
        </pc:spChg>
        <pc:spChg chg="add del">
          <ac:chgData name="Isabella Preda" userId="c1b63f5675c47486" providerId="LiveId" clId="{5360B115-60B5-49BC-9ADA-EBACBB64E5AA}" dt="2024-05-02T08:11:54.824" v="539" actId="26606"/>
          <ac:spMkLst>
            <pc:docMk/>
            <pc:sldMk cId="1468763456" sldId="263"/>
            <ac:spMk id="19" creationId="{9018D83B-903C-4782-B1BB-A45164A71F60}"/>
          </ac:spMkLst>
        </pc:spChg>
        <pc:spChg chg="add del">
          <ac:chgData name="Isabella Preda" userId="c1b63f5675c47486" providerId="LiveId" clId="{5360B115-60B5-49BC-9ADA-EBACBB64E5AA}" dt="2024-05-02T08:11:54.824" v="539" actId="26606"/>
          <ac:spMkLst>
            <pc:docMk/>
            <pc:sldMk cId="1468763456" sldId="263"/>
            <ac:spMk id="21" creationId="{8785589A-A5AC-409A-B2A2-24D871B4CEF0}"/>
          </ac:spMkLst>
        </pc:spChg>
        <pc:spChg chg="add del">
          <ac:chgData name="Isabella Preda" userId="c1b63f5675c47486" providerId="LiveId" clId="{5360B115-60B5-49BC-9ADA-EBACBB64E5AA}" dt="2024-05-02T08:12:08.508" v="548" actId="26606"/>
          <ac:spMkLst>
            <pc:docMk/>
            <pc:sldMk cId="1468763456" sldId="263"/>
            <ac:spMk id="23" creationId="{3CBA2BA5-DF4D-437C-9273-F945CF857D8B}"/>
          </ac:spMkLst>
        </pc:spChg>
        <pc:spChg chg="add del">
          <ac:chgData name="Isabella Preda" userId="c1b63f5675c47486" providerId="LiveId" clId="{5360B115-60B5-49BC-9ADA-EBACBB64E5AA}" dt="2024-05-02T08:12:08.508" v="548" actId="26606"/>
          <ac:spMkLst>
            <pc:docMk/>
            <pc:sldMk cId="1468763456" sldId="263"/>
            <ac:spMk id="24" creationId="{7754EA86-2D7A-4D51-B5F6-DA6349D5F4DC}"/>
          </ac:spMkLst>
        </pc:spChg>
        <pc:spChg chg="add del">
          <ac:chgData name="Isabella Preda" userId="c1b63f5675c47486" providerId="LiveId" clId="{5360B115-60B5-49BC-9ADA-EBACBB64E5AA}" dt="2024-05-02T08:12:06.874" v="545" actId="26606"/>
          <ac:spMkLst>
            <pc:docMk/>
            <pc:sldMk cId="1468763456" sldId="263"/>
            <ac:spMk id="29" creationId="{C5F79084-E805-48DA-8EAC-CD5FD493EEAD}"/>
          </ac:spMkLst>
        </pc:spChg>
        <pc:spChg chg="add del">
          <ac:chgData name="Isabella Preda" userId="c1b63f5675c47486" providerId="LiveId" clId="{5360B115-60B5-49BC-9ADA-EBACBB64E5AA}" dt="2024-05-02T08:12:06.874" v="545" actId="26606"/>
          <ac:spMkLst>
            <pc:docMk/>
            <pc:sldMk cId="1468763456" sldId="263"/>
            <ac:spMk id="31" creationId="{E0FDBC02-48C1-48B7-BF61-2D10CC72F03B}"/>
          </ac:spMkLst>
        </pc:spChg>
        <pc:spChg chg="add del">
          <ac:chgData name="Isabella Preda" userId="c1b63f5675c47486" providerId="LiveId" clId="{5360B115-60B5-49BC-9ADA-EBACBB64E5AA}" dt="2024-05-02T08:12:06.874" v="545" actId="26606"/>
          <ac:spMkLst>
            <pc:docMk/>
            <pc:sldMk cId="1468763456" sldId="263"/>
            <ac:spMk id="33" creationId="{4462AAD0-42E1-4737-9C88-868AC0C1DD90}"/>
          </ac:spMkLst>
        </pc:spChg>
        <pc:spChg chg="add del">
          <ac:chgData name="Isabella Preda" userId="c1b63f5675c47486" providerId="LiveId" clId="{5360B115-60B5-49BC-9ADA-EBACBB64E5AA}" dt="2024-05-02T08:12:06.874" v="545" actId="26606"/>
          <ac:spMkLst>
            <pc:docMk/>
            <pc:sldMk cId="1468763456" sldId="263"/>
            <ac:spMk id="35" creationId="{B8A582B3-A3B3-49D5-BBF0-98FEA4C2FB7E}"/>
          </ac:spMkLst>
        </pc:spChg>
        <pc:spChg chg="add del">
          <ac:chgData name="Isabella Preda" userId="c1b63f5675c47486" providerId="LiveId" clId="{5360B115-60B5-49BC-9ADA-EBACBB64E5AA}" dt="2024-05-02T08:12:06.874" v="545" actId="26606"/>
          <ac:spMkLst>
            <pc:docMk/>
            <pc:sldMk cId="1468763456" sldId="263"/>
            <ac:spMk id="37" creationId="{EE143F64-D44C-4123-A2E1-FEC1C3F30C12}"/>
          </ac:spMkLst>
        </pc:spChg>
        <pc:spChg chg="add del">
          <ac:chgData name="Isabella Preda" userId="c1b63f5675c47486" providerId="LiveId" clId="{5360B115-60B5-49BC-9ADA-EBACBB64E5AA}" dt="2024-05-02T08:12:06.874" v="545" actId="26606"/>
          <ac:spMkLst>
            <pc:docMk/>
            <pc:sldMk cId="1468763456" sldId="263"/>
            <ac:spMk id="39" creationId="{17DB13B9-D0D4-4393-AFAB-2B39448B22FB}"/>
          </ac:spMkLst>
        </pc:spChg>
        <pc:spChg chg="add del">
          <ac:chgData name="Isabella Preda" userId="c1b63f5675c47486" providerId="LiveId" clId="{5360B115-60B5-49BC-9ADA-EBACBB64E5AA}" dt="2024-05-02T08:12:08.508" v="547" actId="26606"/>
          <ac:spMkLst>
            <pc:docMk/>
            <pc:sldMk cId="1468763456" sldId="263"/>
            <ac:spMk id="41" creationId="{C5F79084-E805-48DA-8EAC-CD5FD493EEAD}"/>
          </ac:spMkLst>
        </pc:spChg>
        <pc:spChg chg="add del">
          <ac:chgData name="Isabella Preda" userId="c1b63f5675c47486" providerId="LiveId" clId="{5360B115-60B5-49BC-9ADA-EBACBB64E5AA}" dt="2024-05-02T08:12:08.508" v="547" actId="26606"/>
          <ac:spMkLst>
            <pc:docMk/>
            <pc:sldMk cId="1468763456" sldId="263"/>
            <ac:spMk id="42" creationId="{35383F2B-0D6A-4B1A-BA43-A65A34B3B2B3}"/>
          </ac:spMkLst>
        </pc:spChg>
        <pc:spChg chg="add">
          <ac:chgData name="Isabella Preda" userId="c1b63f5675c47486" providerId="LiveId" clId="{5360B115-60B5-49BC-9ADA-EBACBB64E5AA}" dt="2024-05-02T08:12:08.508" v="548" actId="26606"/>
          <ac:spMkLst>
            <pc:docMk/>
            <pc:sldMk cId="1468763456" sldId="263"/>
            <ac:spMk id="44" creationId="{C5F79084-E805-48DA-8EAC-CD5FD493EEAD}"/>
          </ac:spMkLst>
        </pc:spChg>
        <pc:picChg chg="add mod">
          <ac:chgData name="Isabella Preda" userId="c1b63f5675c47486" providerId="LiveId" clId="{5360B115-60B5-49BC-9ADA-EBACBB64E5AA}" dt="2024-05-02T08:12:08.508" v="548" actId="26606"/>
          <ac:picMkLst>
            <pc:docMk/>
            <pc:sldMk cId="1468763456" sldId="263"/>
            <ac:picMk id="4" creationId="{3D7F20BF-5856-DCE5-368C-C14394B625F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DD250-9AEF-4820-8776-37F394E9414B}" type="datetimeFigureOut">
              <a:rPr lang="de-AT" smtClean="0"/>
              <a:t>02.05.2024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FFEDE-59D7-44F0-BD94-55EE3F1FC33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6932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FFEDE-59D7-44F0-BD94-55EE3F1FC332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0503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D41BCC-AD73-4203-A5A6-E62EB28B0FE6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637F8FC-4B86-4690-8888-22AB2F781BEF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61334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4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91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2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D41BCC-AD73-4203-A5A6-E62EB28B0FE6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37F8FC-4B86-4690-8888-22AB2F781BE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86997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8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065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4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6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D41BCC-AD73-4203-A5A6-E62EB28B0FE6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37F8FC-4B86-4690-8888-22AB2F781BE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720884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D41BCC-AD73-4203-A5A6-E62EB28B0FE6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37F8FC-4B86-4690-8888-22AB2F781BE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94929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6D41BCC-AD73-4203-A5A6-E62EB28B0FE6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637F8FC-4B86-4690-8888-22AB2F781BE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5436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Entwurf, Lineart, Zeichnung, Darstellung enthält.&#10;&#10;Automatisch generierte Beschreibung">
            <a:extLst>
              <a:ext uri="{FF2B5EF4-FFF2-40B4-BE49-F238E27FC236}">
                <a16:creationId xmlns:a16="http://schemas.microsoft.com/office/drawing/2014/main" id="{D0482800-5C8D-CC1F-08A2-5139C40F20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665" b="17344"/>
          <a:stretch/>
        </p:blipFill>
        <p:spPr>
          <a:xfrm>
            <a:off x="20" y="10"/>
            <a:ext cx="12191980" cy="6859300"/>
          </a:xfrm>
          <a:prstGeom prst="rect">
            <a:avLst/>
          </a:prstGeom>
        </p:spPr>
      </p:pic>
      <p:sp>
        <p:nvSpPr>
          <p:cNvPr id="93" name="Rectangle 10">
            <a:extLst>
              <a:ext uri="{FF2B5EF4-FFF2-40B4-BE49-F238E27FC236}">
                <a16:creationId xmlns:a16="http://schemas.microsoft.com/office/drawing/2014/main" id="{310B1DD0-264A-47E3-A16A-C87AFA51E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6">
            <a:extLst>
              <a:ext uri="{FF2B5EF4-FFF2-40B4-BE49-F238E27FC236}">
                <a16:creationId xmlns:a16="http://schemas.microsoft.com/office/drawing/2014/main" id="{69C1BB7B-F21E-41A2-B30C-D8507B96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98" name="Freeform 6">
            <a:extLst>
              <a:ext uri="{FF2B5EF4-FFF2-40B4-BE49-F238E27FC236}">
                <a16:creationId xmlns:a16="http://schemas.microsoft.com/office/drawing/2014/main" id="{DF6D7DDE-F8A1-4105-9729-F9EB5F81A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4DFEC2B-CA93-8DA9-2BE1-A64898C785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n-US" sz="1800" b="1">
                <a:solidFill>
                  <a:schemeClr val="bg2"/>
                </a:solidFill>
                <a:latin typeface="Papyrus" panose="03070502060502030205" pitchFamily="66" charset="0"/>
              </a:rPr>
              <a:t>Präsentation - Webdesign</a:t>
            </a:r>
          </a:p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n-US" sz="1800" b="1">
                <a:solidFill>
                  <a:schemeClr val="bg2"/>
                </a:solidFill>
                <a:latin typeface="Papyrus" panose="03070502060502030205" pitchFamily="66" charset="0"/>
              </a:rPr>
              <a:t>Isabella Preda</a:t>
            </a:r>
          </a:p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n-US" sz="1800" b="1">
                <a:solidFill>
                  <a:schemeClr val="bg2"/>
                </a:solidFill>
                <a:latin typeface="Papyrus" panose="03070502060502030205" pitchFamily="66" charset="0"/>
              </a:rPr>
              <a:t>03.05.2024</a:t>
            </a:r>
          </a:p>
        </p:txBody>
      </p:sp>
    </p:spTree>
    <p:extLst>
      <p:ext uri="{BB962C8B-B14F-4D97-AF65-F5344CB8AC3E}">
        <p14:creationId xmlns:p14="http://schemas.microsoft.com/office/powerpoint/2010/main" val="123185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63095-1547-5D14-8C2E-77C56375C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>
            <a:normAutofit/>
          </a:bodyPr>
          <a:lstStyle/>
          <a:p>
            <a:r>
              <a:rPr lang="de-AT"/>
              <a:t>Einleitung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796B97-6330-A395-2BD7-B901D5D7E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188" y="2171700"/>
            <a:ext cx="4580375" cy="35814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800"/>
              </a:spcAft>
              <a:buClr>
                <a:schemeClr val="accent6">
                  <a:lumMod val="50000"/>
                </a:schemeClr>
              </a:buClr>
              <a:buSzPct val="170000"/>
              <a:tabLst>
                <a:tab pos="457200" algn="l"/>
              </a:tabLst>
            </a:pPr>
            <a:r>
              <a:rPr lang="de-DE" sz="3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Unternehmensprofil &amp; Ziel</a:t>
            </a:r>
          </a:p>
          <a:p>
            <a:pPr marL="0" indent="0">
              <a:spcAft>
                <a:spcPts val="800"/>
              </a:spcAft>
              <a:buClr>
                <a:schemeClr val="accent6">
                  <a:lumMod val="50000"/>
                </a:schemeClr>
              </a:buClr>
              <a:buSzPct val="170000"/>
              <a:buNone/>
              <a:tabLst>
                <a:tab pos="457200" algn="l"/>
              </a:tabLst>
            </a:pPr>
            <a:endParaRPr lang="de-DE" sz="3000" kern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Clr>
                <a:schemeClr val="accent6">
                  <a:lumMod val="50000"/>
                </a:schemeClr>
              </a:buClr>
              <a:buSzPct val="170000"/>
              <a:tabLst>
                <a:tab pos="457200" algn="l"/>
              </a:tabLst>
            </a:pPr>
            <a:r>
              <a:rPr lang="de-DE" sz="3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Slogan</a:t>
            </a:r>
          </a:p>
          <a:p>
            <a:pPr lvl="1">
              <a:spcAft>
                <a:spcPts val="800"/>
              </a:spcAft>
              <a:buClr>
                <a:schemeClr val="accent6">
                  <a:lumMod val="50000"/>
                </a:schemeClr>
              </a:buClr>
              <a:buSzPct val="170000"/>
              <a:tabLst>
                <a:tab pos="457200" algn="l"/>
              </a:tabLst>
            </a:pPr>
            <a:r>
              <a:rPr lang="de-DE" sz="30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Schönheit ist mein Thema</a:t>
            </a:r>
          </a:p>
          <a:p>
            <a:pPr marL="530352" lvl="1" indent="0">
              <a:spcAft>
                <a:spcPts val="800"/>
              </a:spcAft>
              <a:buClr>
                <a:schemeClr val="accent6">
                  <a:lumMod val="50000"/>
                </a:schemeClr>
              </a:buClr>
              <a:buSzPct val="170000"/>
              <a:buNone/>
              <a:tabLst>
                <a:tab pos="457200" algn="l"/>
              </a:tabLst>
            </a:pPr>
            <a:endParaRPr lang="de-DE" sz="3000" kern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Clr>
                <a:schemeClr val="accent6">
                  <a:lumMod val="50000"/>
                </a:schemeClr>
              </a:buClr>
              <a:buSzPct val="170000"/>
              <a:tabLst>
                <a:tab pos="457200" algn="l"/>
              </a:tabLst>
            </a:pPr>
            <a:r>
              <a:rPr lang="de-DE" sz="3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  <a:p>
            <a:pPr marL="0" lvl="0" indent="0">
              <a:spcAft>
                <a:spcPts val="800"/>
              </a:spcAft>
              <a:buClr>
                <a:srgbClr val="58FFBE"/>
              </a:buClr>
              <a:buSzPct val="170000"/>
              <a:buNone/>
              <a:tabLst>
                <a:tab pos="457200" algn="l"/>
              </a:tabLst>
            </a:pPr>
            <a:endParaRPr lang="de-DE" kern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 descr="Ein Bild, das Entwurf, Zeichnung, Handschrift, Cartoon enthält.&#10;&#10;Automatisch generierte Beschreibung">
            <a:extLst>
              <a:ext uri="{FF2B5EF4-FFF2-40B4-BE49-F238E27FC236}">
                <a16:creationId xmlns:a16="http://schemas.microsoft.com/office/drawing/2014/main" id="{3FB0F111-2139-C799-CF77-241629F04D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95" t="199" r="584" b="-199"/>
          <a:stretch/>
        </p:blipFill>
        <p:spPr>
          <a:xfrm>
            <a:off x="6822831" y="1850153"/>
            <a:ext cx="4401178" cy="36658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5396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54C621-0968-8C11-18DE-6C0CEECE7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060817"/>
          </a:xfrm>
        </p:spPr>
        <p:txBody>
          <a:bodyPr anchor="b">
            <a:normAutofit/>
          </a:bodyPr>
          <a:lstStyle/>
          <a:p>
            <a:r>
              <a:rPr lang="de-AT" sz="2800"/>
              <a:t>Design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1EEE0A5-36B7-C39D-022A-ED942A9FAA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1" r="1460" b="2222"/>
          <a:stretch/>
        </p:blipFill>
        <p:spPr>
          <a:xfrm>
            <a:off x="1133601" y="640080"/>
            <a:ext cx="5901728" cy="557784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6B83A9-D185-4B6B-A032-07B1F686D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23" y="2286000"/>
            <a:ext cx="3053039" cy="3931920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800"/>
              </a:spcAft>
              <a:buClr>
                <a:schemeClr val="accent6">
                  <a:lumMod val="50000"/>
                </a:schemeClr>
              </a:buClr>
              <a:buSzPct val="170000"/>
              <a:buFont typeface="Franklin Gothic Book" panose="020B0503020102020204" pitchFamily="34" charset="0"/>
              <a:buChar char=""/>
              <a:tabLst>
                <a:tab pos="457200" algn="l"/>
              </a:tabLst>
            </a:pPr>
            <a:endParaRPr lang="de-DE" sz="1600" ker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Clr>
                <a:schemeClr val="accent6">
                  <a:lumMod val="50000"/>
                </a:schemeClr>
              </a:buClr>
              <a:buSzPct val="170000"/>
              <a:tabLst>
                <a:tab pos="457200" algn="l"/>
              </a:tabLst>
            </a:pPr>
            <a:r>
              <a:rPr lang="de-DE" sz="1600" kern="0">
                <a:latin typeface="Times New Roman" panose="02020603050405020304" pitchFamily="18" charset="0"/>
                <a:cs typeface="Times New Roman" panose="02020603050405020304" pitchFamily="18" charset="0"/>
              </a:rPr>
              <a:t> Allgemeiner Seitenaufbau</a:t>
            </a:r>
          </a:p>
          <a:p>
            <a:pPr>
              <a:spcAft>
                <a:spcPts val="800"/>
              </a:spcAft>
              <a:buClr>
                <a:schemeClr val="accent6">
                  <a:lumMod val="50000"/>
                </a:schemeClr>
              </a:buClr>
              <a:buSzPct val="170000"/>
              <a:tabLst>
                <a:tab pos="457200" algn="l"/>
              </a:tabLst>
            </a:pPr>
            <a:r>
              <a:rPr lang="de-DE" sz="1600" kern="0">
                <a:latin typeface="Times New Roman" panose="02020603050405020304" pitchFamily="18" charset="0"/>
                <a:cs typeface="Times New Roman" panose="02020603050405020304" pitchFamily="18" charset="0"/>
              </a:rPr>
              <a:t> Mobile Design</a:t>
            </a:r>
          </a:p>
          <a:p>
            <a:endParaRPr lang="de-AT" sz="160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0991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44E27F-7D76-CA33-878C-8A8194CC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cap="all"/>
              <a:t>Farbpalette</a:t>
            </a: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5727B06-881E-3DCD-434D-EF3EE68E5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325" t="26257" r="30879" b="16692"/>
          <a:stretch/>
        </p:blipFill>
        <p:spPr>
          <a:xfrm>
            <a:off x="1486802" y="1340841"/>
            <a:ext cx="5443663" cy="437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09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7A081B-D6BB-01FD-3D62-9CB3A65CF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>
            <a:normAutofit/>
          </a:bodyPr>
          <a:lstStyle/>
          <a:p>
            <a:r>
              <a:rPr lang="de-AT"/>
              <a:t>Inhalte der Website</a:t>
            </a:r>
            <a:endParaRPr lang="de-AT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84CC008-C083-8B99-0EC2-EC49AE414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3282694" cy="3581400"/>
          </a:xfrm>
        </p:spPr>
        <p:txBody>
          <a:bodyPr>
            <a:normAutofit/>
          </a:bodyPr>
          <a:lstStyle/>
          <a:p>
            <a:r>
              <a:rPr lang="en-US"/>
              <a:t>Startseite</a:t>
            </a:r>
          </a:p>
          <a:p>
            <a:r>
              <a:rPr lang="en-US"/>
              <a:t>Über mich</a:t>
            </a:r>
          </a:p>
          <a:p>
            <a:r>
              <a:rPr lang="en-US"/>
              <a:t>Dienstleistungen</a:t>
            </a:r>
          </a:p>
          <a:p>
            <a:r>
              <a:rPr lang="en-US"/>
              <a:t>Impressum</a:t>
            </a:r>
          </a:p>
          <a:p>
            <a:r>
              <a:rPr lang="en-US"/>
              <a:t>Kontakt</a:t>
            </a:r>
            <a:endParaRPr lang="en-US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4BECC3F-1EC2-CEB3-182D-C5F3E5EC16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11" r="4131" b="82237"/>
          <a:stretch/>
        </p:blipFill>
        <p:spPr>
          <a:xfrm>
            <a:off x="5031467" y="3018269"/>
            <a:ext cx="6517065" cy="50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93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1DA21A-45AF-93DB-E4D1-F13923BA7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Kontaktformular und Danke-Seite</a:t>
            </a:r>
            <a:endParaRPr lang="de-AT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92F2B12-EA4B-FE7D-AFE5-573EA6553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10720" r="2471" b="1457"/>
          <a:stretch/>
        </p:blipFill>
        <p:spPr>
          <a:xfrm>
            <a:off x="1666570" y="1759973"/>
            <a:ext cx="4773560" cy="4562168"/>
          </a:xfr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389C1D0-247A-AE03-DB18-C431435C96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0179" r="852" b="52438"/>
          <a:stretch/>
        </p:blipFill>
        <p:spPr>
          <a:xfrm>
            <a:off x="6381136" y="2389239"/>
            <a:ext cx="5551265" cy="222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1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0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A46E75-5D5C-8185-0255-A081C6ADB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060817"/>
          </a:xfrm>
        </p:spPr>
        <p:txBody>
          <a:bodyPr anchor="b">
            <a:normAutofit/>
          </a:bodyPr>
          <a:lstStyle/>
          <a:p>
            <a:r>
              <a:rPr lang="de-DE" sz="2800"/>
              <a:t> SEO</a:t>
            </a:r>
            <a:endParaRPr lang="de-AT" sz="2800"/>
          </a:p>
        </p:txBody>
      </p:sp>
      <p:pic>
        <p:nvPicPr>
          <p:cNvPr id="1026" name="Picture 2" descr="SEO - Die 10 wichtigsten Tipps für Suchmaschinenoptimierung - DBx Digital  Business Institut | Fachhochschule Oberösterreich, Campus Steyr">
            <a:extLst>
              <a:ext uri="{FF2B5EF4-FFF2-40B4-BE49-F238E27FC236}">
                <a16:creationId xmlns:a16="http://schemas.microsoft.com/office/drawing/2014/main" id="{5EA64A35-0AEF-F0AD-79B1-9C134ED02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75" y="1703905"/>
            <a:ext cx="6900380" cy="345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A6A2AC-6B8F-C9AA-572F-59766171C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23" y="2286000"/>
            <a:ext cx="3053039" cy="3931920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  <a:buClr>
                <a:schemeClr val="accent6">
                  <a:lumMod val="50000"/>
                </a:schemeClr>
              </a:buClr>
              <a:buSzPct val="170000"/>
              <a:tabLst>
                <a:tab pos="457200" algn="l"/>
              </a:tabLst>
            </a:pPr>
            <a:r>
              <a:rPr lang="de-DE" sz="1600" kern="0">
                <a:latin typeface="Times New Roman" panose="02020603050405020304" pitchFamily="18" charset="0"/>
                <a:cs typeface="Times New Roman" panose="02020603050405020304" pitchFamily="18" charset="0"/>
              </a:rPr>
              <a:t> Titeltag</a:t>
            </a:r>
          </a:p>
          <a:p>
            <a:pPr>
              <a:spcAft>
                <a:spcPts val="800"/>
              </a:spcAft>
              <a:buClr>
                <a:schemeClr val="accent6">
                  <a:lumMod val="50000"/>
                </a:schemeClr>
              </a:buClr>
              <a:buSzPct val="170000"/>
              <a:tabLst>
                <a:tab pos="457200" algn="l"/>
              </a:tabLst>
            </a:pPr>
            <a:r>
              <a:rPr lang="de-DE" sz="1600" kern="0">
                <a:latin typeface="Times New Roman" panose="02020603050405020304" pitchFamily="18" charset="0"/>
                <a:cs typeface="Times New Roman" panose="02020603050405020304" pitchFamily="18" charset="0"/>
              </a:rPr>
              <a:t> Keywords</a:t>
            </a:r>
          </a:p>
          <a:p>
            <a:pPr marL="0" indent="0">
              <a:spcAft>
                <a:spcPts val="800"/>
              </a:spcAft>
              <a:buClr>
                <a:schemeClr val="accent6">
                  <a:lumMod val="50000"/>
                </a:schemeClr>
              </a:buClr>
              <a:buSzPct val="170000"/>
              <a:buFont typeface="Franklin Gothic Book" panose="020B0503020102020204" pitchFamily="34" charset="0"/>
              <a:buNone/>
              <a:tabLst>
                <a:tab pos="457200" algn="l"/>
              </a:tabLst>
            </a:pPr>
            <a:endParaRPr lang="de-DE" sz="1600" ker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Clr>
                <a:schemeClr val="accent6">
                  <a:lumMod val="50000"/>
                </a:schemeClr>
              </a:buClr>
              <a:buSzPct val="170000"/>
              <a:buNone/>
              <a:tabLst>
                <a:tab pos="457200" algn="l"/>
              </a:tabLst>
            </a:pPr>
            <a:r>
              <a:rPr lang="de-DE" sz="1600" kern="0">
                <a:latin typeface="Times New Roman" panose="02020603050405020304" pitchFamily="18" charset="0"/>
                <a:cs typeface="Times New Roman" panose="02020603050405020304" pitchFamily="18" charset="0"/>
              </a:rPr>
              <a:t>Weitere Schritte?</a:t>
            </a:r>
          </a:p>
          <a:p>
            <a:endParaRPr lang="de-AT" sz="1600"/>
          </a:p>
        </p:txBody>
      </p:sp>
      <p:sp>
        <p:nvSpPr>
          <p:cNvPr id="1041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D70A074-20FB-0AEC-129A-C41B90429A27}"/>
              </a:ext>
            </a:extLst>
          </p:cNvPr>
          <p:cNvSpPr txBox="1">
            <a:spLocks/>
          </p:cNvSpPr>
          <p:nvPr/>
        </p:nvSpPr>
        <p:spPr>
          <a:xfrm>
            <a:off x="4687969" y="2043880"/>
            <a:ext cx="4580375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800"/>
              </a:spcAft>
              <a:buClr>
                <a:srgbClr val="58FFBE"/>
              </a:buClr>
              <a:buSzPct val="170000"/>
              <a:buFont typeface="Franklin Gothic Book" panose="020B0503020102020204" pitchFamily="34" charset="0"/>
              <a:buNone/>
              <a:tabLst>
                <a:tab pos="457200" algn="l"/>
              </a:tabLst>
            </a:pPr>
            <a:endParaRPr lang="de-DE" kern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142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8">
            <a:extLst>
              <a:ext uri="{FF2B5EF4-FFF2-40B4-BE49-F238E27FC236}">
                <a16:creationId xmlns:a16="http://schemas.microsoft.com/office/drawing/2014/main" id="{C5F79084-E805-48DA-8EAC-CD5FD493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3D7F20BF-5856-DCE5-368C-C14394B625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63456"/>
      </p:ext>
    </p:extLst>
  </p:cSld>
  <p:clrMapOvr>
    <a:masterClrMapping/>
  </p:clrMapOvr>
</p:sld>
</file>

<file path=ppt/theme/theme1.xml><?xml version="1.0" encoding="utf-8"?>
<a:theme xmlns:a="http://schemas.openxmlformats.org/drawingml/2006/main" name="Ausschnitt">
  <a:themeElements>
    <a:clrScheme name="Ausschnitt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Ausschnitt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schnitt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</Words>
  <Application>Microsoft Office PowerPoint</Application>
  <PresentationFormat>Breitbild</PresentationFormat>
  <Paragraphs>28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Aptos</vt:lpstr>
      <vt:lpstr>Arial</vt:lpstr>
      <vt:lpstr>Franklin Gothic Book</vt:lpstr>
      <vt:lpstr>Papyrus</vt:lpstr>
      <vt:lpstr>Times New Roman</vt:lpstr>
      <vt:lpstr>Ausschnitt</vt:lpstr>
      <vt:lpstr>PowerPoint-Präsentation</vt:lpstr>
      <vt:lpstr>Einleitung</vt:lpstr>
      <vt:lpstr>Design</vt:lpstr>
      <vt:lpstr>Farbpalette</vt:lpstr>
      <vt:lpstr>Inhalte der Website</vt:lpstr>
      <vt:lpstr>Kontaktformular und Danke-Seite</vt:lpstr>
      <vt:lpstr> SEO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HaarOase</dc:title>
  <dc:creator>Isabella Preda</dc:creator>
  <cp:lastModifiedBy>Isabella Preda</cp:lastModifiedBy>
  <cp:revision>1</cp:revision>
  <dcterms:created xsi:type="dcterms:W3CDTF">2024-04-29T12:23:55Z</dcterms:created>
  <dcterms:modified xsi:type="dcterms:W3CDTF">2024-05-02T08:12:11Z</dcterms:modified>
</cp:coreProperties>
</file>