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3" r:id="rId1"/>
    <p:sldMasterId id="2147483715" r:id="rId2"/>
  </p:sldMasterIdLst>
  <p:notesMasterIdLst>
    <p:notesMasterId r:id="rId14"/>
  </p:notesMasterIdLst>
  <p:sldIdLst>
    <p:sldId id="256" r:id="rId3"/>
    <p:sldId id="330" r:id="rId4"/>
    <p:sldId id="268" r:id="rId5"/>
    <p:sldId id="315" r:id="rId6"/>
    <p:sldId id="267" r:id="rId7"/>
    <p:sldId id="265" r:id="rId8"/>
    <p:sldId id="264" r:id="rId9"/>
    <p:sldId id="258" r:id="rId10"/>
    <p:sldId id="285" r:id="rId11"/>
    <p:sldId id="324" r:id="rId12"/>
    <p:sldId id="308" r:id="rId13"/>
  </p:sldIdLst>
  <p:sldSz cx="9144000" cy="5143500" type="screen16x9"/>
  <p:notesSz cx="6858000" cy="9144000"/>
  <p:embeddedFontLst>
    <p:embeddedFont>
      <p:font typeface="Architects Daughter" panose="020B0604020202020204" charset="0"/>
      <p:regular r:id="rId15"/>
    </p:embeddedFont>
    <p:embeddedFont>
      <p:font typeface="Bangers" panose="020B0604020202020204" charset="0"/>
      <p:regular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Proxima Nova" panose="020B0604020202020204" charset="0"/>
      <p:regular r:id="rId21"/>
      <p:bold r:id="rId22"/>
      <p:italic r:id="rId23"/>
      <p:boldItalic r:id="rId24"/>
    </p:embeddedFont>
    <p:embeddedFont>
      <p:font typeface="Proxima Nova Semibold" panose="020B0604020202020204" charset="0"/>
      <p:regular r:id="rId25"/>
      <p:bold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Slackey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12">
          <p15:clr>
            <a:schemeClr val="dk1"/>
          </p15:clr>
        </p15:guide>
        <p15:guide id="2" pos="403">
          <p15:clr>
            <a:schemeClr val="dk1"/>
          </p15:clr>
        </p15:guide>
        <p15:guide id="3" pos="5357">
          <p15:clr>
            <a:schemeClr val="dk1"/>
          </p15:clr>
        </p15:guide>
        <p15:guide id="4" orient="horz" pos="2952">
          <p15:clr>
            <a:schemeClr val="dk1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EC9"/>
    <a:srgbClr val="D34528"/>
    <a:srgbClr val="5892B6"/>
    <a:srgbClr val="F3BB14"/>
    <a:srgbClr val="A46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1046E9-9979-4AEC-8B9F-71DF45DC50AD}">
  <a:tblStyle styleId="{811046E9-9979-4AEC-8B9F-71DF45DC50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702" y="120"/>
      </p:cViewPr>
      <p:guideLst>
        <p:guide orient="horz" pos="612"/>
        <p:guide pos="403"/>
        <p:guide pos="5357"/>
        <p:guide orient="horz"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3" name="Google Shape;18643;g88740b902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4" name="Google Shape;18644;g88740b902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0" name="Google Shape;21850;g11b0c08acc6_1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1" name="Google Shape;21851;g11b0c08acc6_1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8" name="Google Shape;20048;g8ab2e9a2a8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9" name="Google Shape;20049;g8ab2e9a2a8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4" name="Google Shape;21894;g8ad180eff6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5" name="Google Shape;21895;g8ad180eff6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3" name="Google Shape;18973;g1219a519684_0_5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4" name="Google Shape;18974;g1219a519684_0_5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6" name="Google Shape;20176;g8a31450583_0_5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7" name="Google Shape;20177;g8a31450583_0_5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2" name="Google Shape;18892;g88905629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3" name="Google Shape;18893;g88905629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4" name="Google Shape;18864;g1219a519684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5" name="Google Shape;18865;g1219a519684_0_3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" name="Google Shape;18841;g889056291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2" name="Google Shape;18842;g889056291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2" name="Google Shape;18662;g12444f4524b_0_1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3" name="Google Shape;18663;g12444f4524b_0_1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2" name="Google Shape;19552;g11b0c08acc6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3" name="Google Shape;19553;g11b0c08acc6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499983" y="-33734"/>
            <a:ext cx="4787994" cy="5210954"/>
            <a:chOff x="4499983" y="-33734"/>
            <a:chExt cx="4787994" cy="5210954"/>
          </a:xfrm>
        </p:grpSpPr>
        <p:sp>
          <p:nvSpPr>
            <p:cNvPr id="10" name="Google Shape;10;p2"/>
            <p:cNvSpPr/>
            <p:nvPr/>
          </p:nvSpPr>
          <p:spPr>
            <a:xfrm>
              <a:off x="4533900" y="-19050"/>
              <a:ext cx="4724400" cy="5162550"/>
            </a:xfrm>
            <a:custGeom>
              <a:avLst/>
              <a:gdLst/>
              <a:ahLst/>
              <a:cxnLst/>
              <a:rect l="l" t="t" r="r" b="b"/>
              <a:pathLst>
                <a:path w="188976" h="206502" extrusionOk="0">
                  <a:moveTo>
                    <a:pt x="0" y="1143"/>
                  </a:moveTo>
                  <a:lnTo>
                    <a:pt x="188595" y="0"/>
                  </a:lnTo>
                  <a:lnTo>
                    <a:pt x="188976" y="206121"/>
                  </a:lnTo>
                  <a:lnTo>
                    <a:pt x="97917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11" name="Google Shape;11;p2"/>
            <p:cNvGrpSpPr/>
            <p:nvPr/>
          </p:nvGrpSpPr>
          <p:grpSpPr>
            <a:xfrm>
              <a:off x="4499983" y="-33734"/>
              <a:ext cx="4787994" cy="5210954"/>
              <a:chOff x="4499983" y="-33734"/>
              <a:chExt cx="4787994" cy="521095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extrusionOk="0">
                    <a:moveTo>
                      <a:pt x="138613" y="596"/>
                    </a:moveTo>
                    <a:lnTo>
                      <a:pt x="138613" y="10835"/>
                    </a:lnTo>
                    <a:lnTo>
                      <a:pt x="96858" y="97310"/>
                    </a:lnTo>
                    <a:lnTo>
                      <a:pt x="138315" y="151067"/>
                    </a:lnTo>
                    <a:lnTo>
                      <a:pt x="94203" y="102799"/>
                    </a:lnTo>
                    <a:lnTo>
                      <a:pt x="71045" y="150769"/>
                    </a:lnTo>
                    <a:lnTo>
                      <a:pt x="89166" y="97286"/>
                    </a:lnTo>
                    <a:lnTo>
                      <a:pt x="1096" y="893"/>
                    </a:lnTo>
                    <a:lnTo>
                      <a:pt x="22527" y="893"/>
                    </a:lnTo>
                    <a:lnTo>
                      <a:pt x="91524" y="90345"/>
                    </a:lnTo>
                    <a:lnTo>
                      <a:pt x="121944" y="596"/>
                    </a:lnTo>
                    <a:close/>
                    <a:moveTo>
                      <a:pt x="139304" y="0"/>
                    </a:moveTo>
                    <a:lnTo>
                      <a:pt x="0" y="298"/>
                    </a:lnTo>
                    <a:lnTo>
                      <a:pt x="70450" y="151662"/>
                    </a:lnTo>
                    <a:lnTo>
                      <a:pt x="139351" y="151662"/>
                    </a:lnTo>
                    <a:lnTo>
                      <a:pt x="139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537607" y="-13290"/>
                <a:ext cx="4724980" cy="5170066"/>
              </a:xfrm>
              <a:custGeom>
                <a:avLst/>
                <a:gdLst/>
                <a:ahLst/>
                <a:cxnLst/>
                <a:rect l="l" t="t" r="r" b="b"/>
                <a:pathLst>
                  <a:path w="137518" h="150472" extrusionOk="0">
                    <a:moveTo>
                      <a:pt x="120849" y="1"/>
                    </a:moveTo>
                    <a:lnTo>
                      <a:pt x="90429" y="89750"/>
                    </a:lnTo>
                    <a:lnTo>
                      <a:pt x="21432" y="298"/>
                    </a:lnTo>
                    <a:lnTo>
                      <a:pt x="1" y="298"/>
                    </a:lnTo>
                    <a:lnTo>
                      <a:pt x="88071" y="96691"/>
                    </a:lnTo>
                    <a:lnTo>
                      <a:pt x="69950" y="150174"/>
                    </a:lnTo>
                    <a:lnTo>
                      <a:pt x="93108" y="102204"/>
                    </a:lnTo>
                    <a:lnTo>
                      <a:pt x="137220" y="150472"/>
                    </a:lnTo>
                    <a:lnTo>
                      <a:pt x="95763" y="96715"/>
                    </a:lnTo>
                    <a:lnTo>
                      <a:pt x="137518" y="10240"/>
                    </a:lnTo>
                    <a:lnTo>
                      <a:pt x="1375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fill="none" extrusionOk="0">
                    <a:moveTo>
                      <a:pt x="139304" y="0"/>
                    </a:moveTo>
                    <a:lnTo>
                      <a:pt x="139351" y="151662"/>
                    </a:lnTo>
                    <a:lnTo>
                      <a:pt x="70450" y="151662"/>
                    </a:lnTo>
                    <a:lnTo>
                      <a:pt x="0" y="298"/>
                    </a:lnTo>
                    <a:close/>
                  </a:path>
                </a:pathLst>
              </a:custGeom>
              <a:noFill/>
              <a:ln w="297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" name="Google Shape;15;p2"/>
          <p:cNvGrpSpPr/>
          <p:nvPr/>
        </p:nvGrpSpPr>
        <p:grpSpPr>
          <a:xfrm>
            <a:off x="-143972" y="-33734"/>
            <a:ext cx="5612301" cy="2523668"/>
            <a:chOff x="-143972" y="-33734"/>
            <a:chExt cx="5612301" cy="2523668"/>
          </a:xfrm>
        </p:grpSpPr>
        <p:sp>
          <p:nvSpPr>
            <p:cNvPr id="16" name="Google Shape;16;p2"/>
            <p:cNvSpPr/>
            <p:nvPr/>
          </p:nvSpPr>
          <p:spPr>
            <a:xfrm>
              <a:off x="-136173" y="-23495"/>
              <a:ext cx="5604501" cy="2510165"/>
            </a:xfrm>
            <a:custGeom>
              <a:avLst/>
              <a:gdLst/>
              <a:ahLst/>
              <a:cxnLst/>
              <a:rect l="l" t="t" r="r" b="b"/>
              <a:pathLst>
                <a:path w="163116" h="73057" extrusionOk="0">
                  <a:moveTo>
                    <a:pt x="3405" y="524"/>
                  </a:moveTo>
                  <a:cubicBezTo>
                    <a:pt x="3703" y="524"/>
                    <a:pt x="3977" y="774"/>
                    <a:pt x="3977" y="1084"/>
                  </a:cubicBezTo>
                  <a:cubicBezTo>
                    <a:pt x="3977" y="1381"/>
                    <a:pt x="3727" y="1655"/>
                    <a:pt x="3405" y="1655"/>
                  </a:cubicBezTo>
                  <a:cubicBezTo>
                    <a:pt x="3096" y="1655"/>
                    <a:pt x="2846" y="1393"/>
                    <a:pt x="2846" y="1084"/>
                  </a:cubicBezTo>
                  <a:cubicBezTo>
                    <a:pt x="2858" y="774"/>
                    <a:pt x="3096" y="524"/>
                    <a:pt x="3405" y="524"/>
                  </a:cubicBezTo>
                  <a:close/>
                  <a:moveTo>
                    <a:pt x="7132" y="524"/>
                  </a:moveTo>
                  <a:cubicBezTo>
                    <a:pt x="7430" y="524"/>
                    <a:pt x="7692" y="774"/>
                    <a:pt x="7692" y="1084"/>
                  </a:cubicBezTo>
                  <a:cubicBezTo>
                    <a:pt x="7692" y="1381"/>
                    <a:pt x="7442" y="1655"/>
                    <a:pt x="7132" y="1655"/>
                  </a:cubicBezTo>
                  <a:cubicBezTo>
                    <a:pt x="6834" y="1655"/>
                    <a:pt x="6560" y="1393"/>
                    <a:pt x="6560" y="1084"/>
                  </a:cubicBezTo>
                  <a:cubicBezTo>
                    <a:pt x="6560" y="774"/>
                    <a:pt x="6822" y="524"/>
                    <a:pt x="7132" y="524"/>
                  </a:cubicBezTo>
                  <a:close/>
                  <a:moveTo>
                    <a:pt x="10871" y="524"/>
                  </a:moveTo>
                  <a:cubicBezTo>
                    <a:pt x="11168" y="524"/>
                    <a:pt x="11430" y="774"/>
                    <a:pt x="11430" y="1084"/>
                  </a:cubicBezTo>
                  <a:cubicBezTo>
                    <a:pt x="11430" y="1381"/>
                    <a:pt x="11180" y="1655"/>
                    <a:pt x="10871" y="1655"/>
                  </a:cubicBezTo>
                  <a:cubicBezTo>
                    <a:pt x="10573" y="1655"/>
                    <a:pt x="10299" y="1393"/>
                    <a:pt x="10299" y="1084"/>
                  </a:cubicBezTo>
                  <a:cubicBezTo>
                    <a:pt x="10299" y="774"/>
                    <a:pt x="10549" y="524"/>
                    <a:pt x="10871" y="524"/>
                  </a:cubicBezTo>
                  <a:close/>
                  <a:moveTo>
                    <a:pt x="14585" y="524"/>
                  </a:moveTo>
                  <a:cubicBezTo>
                    <a:pt x="14883" y="524"/>
                    <a:pt x="15157" y="774"/>
                    <a:pt x="15157" y="1084"/>
                  </a:cubicBezTo>
                  <a:cubicBezTo>
                    <a:pt x="15157" y="1381"/>
                    <a:pt x="14895" y="1655"/>
                    <a:pt x="14585" y="1655"/>
                  </a:cubicBezTo>
                  <a:cubicBezTo>
                    <a:pt x="14288" y="1655"/>
                    <a:pt x="14014" y="1393"/>
                    <a:pt x="14014" y="1084"/>
                  </a:cubicBezTo>
                  <a:cubicBezTo>
                    <a:pt x="14014" y="774"/>
                    <a:pt x="14276" y="524"/>
                    <a:pt x="14585" y="524"/>
                  </a:cubicBezTo>
                  <a:close/>
                  <a:moveTo>
                    <a:pt x="18324" y="524"/>
                  </a:moveTo>
                  <a:cubicBezTo>
                    <a:pt x="18622" y="524"/>
                    <a:pt x="18883" y="774"/>
                    <a:pt x="18883" y="1084"/>
                  </a:cubicBezTo>
                  <a:cubicBezTo>
                    <a:pt x="18883" y="1381"/>
                    <a:pt x="18633" y="1655"/>
                    <a:pt x="18324" y="1655"/>
                  </a:cubicBezTo>
                  <a:cubicBezTo>
                    <a:pt x="18026" y="1655"/>
                    <a:pt x="17752" y="1393"/>
                    <a:pt x="17752" y="1084"/>
                  </a:cubicBezTo>
                  <a:cubicBezTo>
                    <a:pt x="17752" y="774"/>
                    <a:pt x="18014" y="524"/>
                    <a:pt x="18324" y="524"/>
                  </a:cubicBezTo>
                  <a:close/>
                  <a:moveTo>
                    <a:pt x="22039" y="524"/>
                  </a:moveTo>
                  <a:cubicBezTo>
                    <a:pt x="22336" y="524"/>
                    <a:pt x="22610" y="774"/>
                    <a:pt x="22610" y="1084"/>
                  </a:cubicBezTo>
                  <a:cubicBezTo>
                    <a:pt x="22610" y="1381"/>
                    <a:pt x="22360" y="1655"/>
                    <a:pt x="22039" y="1655"/>
                  </a:cubicBezTo>
                  <a:cubicBezTo>
                    <a:pt x="21729" y="1655"/>
                    <a:pt x="21479" y="1393"/>
                    <a:pt x="21479" y="1084"/>
                  </a:cubicBezTo>
                  <a:cubicBezTo>
                    <a:pt x="21479" y="774"/>
                    <a:pt x="21729" y="524"/>
                    <a:pt x="22039" y="524"/>
                  </a:cubicBezTo>
                  <a:close/>
                  <a:moveTo>
                    <a:pt x="25777" y="524"/>
                  </a:moveTo>
                  <a:cubicBezTo>
                    <a:pt x="26075" y="524"/>
                    <a:pt x="26349" y="774"/>
                    <a:pt x="26349" y="1084"/>
                  </a:cubicBezTo>
                  <a:cubicBezTo>
                    <a:pt x="26349" y="1381"/>
                    <a:pt x="26087" y="1655"/>
                    <a:pt x="25777" y="1655"/>
                  </a:cubicBezTo>
                  <a:cubicBezTo>
                    <a:pt x="25468" y="1655"/>
                    <a:pt x="25206" y="1393"/>
                    <a:pt x="25206" y="1084"/>
                  </a:cubicBezTo>
                  <a:cubicBezTo>
                    <a:pt x="25206" y="774"/>
                    <a:pt x="25468" y="524"/>
                    <a:pt x="25777" y="524"/>
                  </a:cubicBezTo>
                  <a:close/>
                  <a:moveTo>
                    <a:pt x="29504" y="524"/>
                  </a:moveTo>
                  <a:cubicBezTo>
                    <a:pt x="29801" y="524"/>
                    <a:pt x="30063" y="774"/>
                    <a:pt x="30063" y="1084"/>
                  </a:cubicBezTo>
                  <a:cubicBezTo>
                    <a:pt x="30063" y="1381"/>
                    <a:pt x="29813" y="1655"/>
                    <a:pt x="29504" y="1655"/>
                  </a:cubicBezTo>
                  <a:cubicBezTo>
                    <a:pt x="29182" y="1655"/>
                    <a:pt x="28932" y="1393"/>
                    <a:pt x="28932" y="1084"/>
                  </a:cubicBezTo>
                  <a:cubicBezTo>
                    <a:pt x="28932" y="774"/>
                    <a:pt x="29182" y="524"/>
                    <a:pt x="29504" y="524"/>
                  </a:cubicBezTo>
                  <a:close/>
                  <a:moveTo>
                    <a:pt x="33230" y="524"/>
                  </a:moveTo>
                  <a:cubicBezTo>
                    <a:pt x="33528" y="524"/>
                    <a:pt x="33802" y="774"/>
                    <a:pt x="33802" y="1084"/>
                  </a:cubicBezTo>
                  <a:cubicBezTo>
                    <a:pt x="33802" y="1381"/>
                    <a:pt x="33552" y="1655"/>
                    <a:pt x="33230" y="1655"/>
                  </a:cubicBezTo>
                  <a:cubicBezTo>
                    <a:pt x="32921" y="1655"/>
                    <a:pt x="32671" y="1393"/>
                    <a:pt x="32671" y="1084"/>
                  </a:cubicBezTo>
                  <a:cubicBezTo>
                    <a:pt x="32671" y="774"/>
                    <a:pt x="32921" y="524"/>
                    <a:pt x="33230" y="524"/>
                  </a:cubicBezTo>
                  <a:close/>
                  <a:moveTo>
                    <a:pt x="36957" y="524"/>
                  </a:moveTo>
                  <a:cubicBezTo>
                    <a:pt x="37255" y="524"/>
                    <a:pt x="37517" y="774"/>
                    <a:pt x="37517" y="1084"/>
                  </a:cubicBezTo>
                  <a:cubicBezTo>
                    <a:pt x="37517" y="1381"/>
                    <a:pt x="37267" y="1655"/>
                    <a:pt x="36957" y="1655"/>
                  </a:cubicBezTo>
                  <a:cubicBezTo>
                    <a:pt x="36648" y="1655"/>
                    <a:pt x="36386" y="1393"/>
                    <a:pt x="36386" y="1084"/>
                  </a:cubicBezTo>
                  <a:cubicBezTo>
                    <a:pt x="36409" y="774"/>
                    <a:pt x="36648" y="524"/>
                    <a:pt x="36957" y="524"/>
                  </a:cubicBezTo>
                  <a:close/>
                  <a:moveTo>
                    <a:pt x="40672" y="524"/>
                  </a:moveTo>
                  <a:cubicBezTo>
                    <a:pt x="40970" y="524"/>
                    <a:pt x="41243" y="774"/>
                    <a:pt x="41243" y="1084"/>
                  </a:cubicBezTo>
                  <a:cubicBezTo>
                    <a:pt x="41243" y="1381"/>
                    <a:pt x="40993" y="1655"/>
                    <a:pt x="40672" y="1655"/>
                  </a:cubicBezTo>
                  <a:cubicBezTo>
                    <a:pt x="40374" y="1655"/>
                    <a:pt x="40112" y="1393"/>
                    <a:pt x="40112" y="1084"/>
                  </a:cubicBezTo>
                  <a:cubicBezTo>
                    <a:pt x="40112" y="774"/>
                    <a:pt x="40362" y="524"/>
                    <a:pt x="40672" y="524"/>
                  </a:cubicBezTo>
                  <a:close/>
                  <a:moveTo>
                    <a:pt x="44410" y="524"/>
                  </a:moveTo>
                  <a:cubicBezTo>
                    <a:pt x="44708" y="524"/>
                    <a:pt x="44982" y="774"/>
                    <a:pt x="44982" y="1084"/>
                  </a:cubicBezTo>
                  <a:cubicBezTo>
                    <a:pt x="44982" y="1381"/>
                    <a:pt x="44720" y="1655"/>
                    <a:pt x="44410" y="1655"/>
                  </a:cubicBezTo>
                  <a:cubicBezTo>
                    <a:pt x="44113" y="1655"/>
                    <a:pt x="43851" y="1393"/>
                    <a:pt x="43851" y="1084"/>
                  </a:cubicBezTo>
                  <a:cubicBezTo>
                    <a:pt x="43851" y="774"/>
                    <a:pt x="44101" y="524"/>
                    <a:pt x="44410" y="524"/>
                  </a:cubicBezTo>
                  <a:close/>
                  <a:moveTo>
                    <a:pt x="48137" y="524"/>
                  </a:moveTo>
                  <a:cubicBezTo>
                    <a:pt x="48435" y="524"/>
                    <a:pt x="48697" y="774"/>
                    <a:pt x="48697" y="1084"/>
                  </a:cubicBezTo>
                  <a:cubicBezTo>
                    <a:pt x="48697" y="1381"/>
                    <a:pt x="48447" y="1655"/>
                    <a:pt x="48137" y="1655"/>
                  </a:cubicBezTo>
                  <a:cubicBezTo>
                    <a:pt x="47839" y="1655"/>
                    <a:pt x="47566" y="1393"/>
                    <a:pt x="47566" y="1084"/>
                  </a:cubicBezTo>
                  <a:cubicBezTo>
                    <a:pt x="47566" y="774"/>
                    <a:pt x="47839" y="524"/>
                    <a:pt x="48137" y="524"/>
                  </a:cubicBezTo>
                  <a:close/>
                  <a:moveTo>
                    <a:pt x="51864" y="524"/>
                  </a:moveTo>
                  <a:cubicBezTo>
                    <a:pt x="52161" y="524"/>
                    <a:pt x="52435" y="774"/>
                    <a:pt x="52435" y="1084"/>
                  </a:cubicBezTo>
                  <a:cubicBezTo>
                    <a:pt x="52435" y="1381"/>
                    <a:pt x="52185" y="1655"/>
                    <a:pt x="51864" y="1655"/>
                  </a:cubicBezTo>
                  <a:cubicBezTo>
                    <a:pt x="51566" y="1655"/>
                    <a:pt x="51304" y="1393"/>
                    <a:pt x="51304" y="1084"/>
                  </a:cubicBezTo>
                  <a:cubicBezTo>
                    <a:pt x="51304" y="774"/>
                    <a:pt x="51554" y="524"/>
                    <a:pt x="51864" y="524"/>
                  </a:cubicBezTo>
                  <a:close/>
                  <a:moveTo>
                    <a:pt x="55602" y="524"/>
                  </a:moveTo>
                  <a:cubicBezTo>
                    <a:pt x="55900" y="524"/>
                    <a:pt x="56174" y="774"/>
                    <a:pt x="56174" y="1084"/>
                  </a:cubicBezTo>
                  <a:cubicBezTo>
                    <a:pt x="56174" y="1381"/>
                    <a:pt x="55912" y="1655"/>
                    <a:pt x="55602" y="1655"/>
                  </a:cubicBezTo>
                  <a:cubicBezTo>
                    <a:pt x="55293" y="1655"/>
                    <a:pt x="55043" y="1393"/>
                    <a:pt x="55043" y="1084"/>
                  </a:cubicBezTo>
                  <a:cubicBezTo>
                    <a:pt x="55043" y="774"/>
                    <a:pt x="55293" y="524"/>
                    <a:pt x="55602" y="524"/>
                  </a:cubicBezTo>
                  <a:close/>
                  <a:moveTo>
                    <a:pt x="59329" y="524"/>
                  </a:moveTo>
                  <a:cubicBezTo>
                    <a:pt x="59627" y="524"/>
                    <a:pt x="59889" y="774"/>
                    <a:pt x="59889" y="1084"/>
                  </a:cubicBezTo>
                  <a:cubicBezTo>
                    <a:pt x="59889" y="1381"/>
                    <a:pt x="59639" y="1655"/>
                    <a:pt x="59329" y="1655"/>
                  </a:cubicBezTo>
                  <a:cubicBezTo>
                    <a:pt x="59008" y="1655"/>
                    <a:pt x="58757" y="1393"/>
                    <a:pt x="58757" y="1084"/>
                  </a:cubicBezTo>
                  <a:cubicBezTo>
                    <a:pt x="58757" y="774"/>
                    <a:pt x="59008" y="524"/>
                    <a:pt x="59329" y="524"/>
                  </a:cubicBezTo>
                  <a:close/>
                  <a:moveTo>
                    <a:pt x="63056" y="524"/>
                  </a:moveTo>
                  <a:cubicBezTo>
                    <a:pt x="63353" y="524"/>
                    <a:pt x="63627" y="774"/>
                    <a:pt x="63627" y="1084"/>
                  </a:cubicBezTo>
                  <a:cubicBezTo>
                    <a:pt x="63627" y="1381"/>
                    <a:pt x="63377" y="1655"/>
                    <a:pt x="63056" y="1655"/>
                  </a:cubicBezTo>
                  <a:cubicBezTo>
                    <a:pt x="62746" y="1655"/>
                    <a:pt x="62496" y="1393"/>
                    <a:pt x="62496" y="1084"/>
                  </a:cubicBezTo>
                  <a:cubicBezTo>
                    <a:pt x="62496" y="774"/>
                    <a:pt x="62746" y="524"/>
                    <a:pt x="63056" y="524"/>
                  </a:cubicBezTo>
                  <a:close/>
                  <a:moveTo>
                    <a:pt x="66782" y="524"/>
                  </a:moveTo>
                  <a:cubicBezTo>
                    <a:pt x="67080" y="524"/>
                    <a:pt x="67342" y="774"/>
                    <a:pt x="67342" y="1084"/>
                  </a:cubicBezTo>
                  <a:cubicBezTo>
                    <a:pt x="67342" y="1381"/>
                    <a:pt x="67092" y="1655"/>
                    <a:pt x="66782" y="1655"/>
                  </a:cubicBezTo>
                  <a:cubicBezTo>
                    <a:pt x="66473" y="1655"/>
                    <a:pt x="66211" y="1393"/>
                    <a:pt x="66211" y="1084"/>
                  </a:cubicBezTo>
                  <a:cubicBezTo>
                    <a:pt x="66211" y="774"/>
                    <a:pt x="66473" y="524"/>
                    <a:pt x="66782" y="524"/>
                  </a:cubicBezTo>
                  <a:close/>
                  <a:moveTo>
                    <a:pt x="70509" y="524"/>
                  </a:moveTo>
                  <a:cubicBezTo>
                    <a:pt x="70807" y="524"/>
                    <a:pt x="71080" y="774"/>
                    <a:pt x="71080" y="1084"/>
                  </a:cubicBezTo>
                  <a:cubicBezTo>
                    <a:pt x="71080" y="1381"/>
                    <a:pt x="70830" y="1655"/>
                    <a:pt x="70509" y="1655"/>
                  </a:cubicBezTo>
                  <a:cubicBezTo>
                    <a:pt x="70199" y="1655"/>
                    <a:pt x="69949" y="1393"/>
                    <a:pt x="69949" y="1084"/>
                  </a:cubicBezTo>
                  <a:cubicBezTo>
                    <a:pt x="69949" y="774"/>
                    <a:pt x="70199" y="524"/>
                    <a:pt x="70509" y="524"/>
                  </a:cubicBezTo>
                  <a:close/>
                  <a:moveTo>
                    <a:pt x="74236" y="524"/>
                  </a:moveTo>
                  <a:cubicBezTo>
                    <a:pt x="74533" y="524"/>
                    <a:pt x="74795" y="774"/>
                    <a:pt x="74795" y="1084"/>
                  </a:cubicBezTo>
                  <a:cubicBezTo>
                    <a:pt x="74795" y="1381"/>
                    <a:pt x="74545" y="1655"/>
                    <a:pt x="74236" y="1655"/>
                  </a:cubicBezTo>
                  <a:cubicBezTo>
                    <a:pt x="73938" y="1655"/>
                    <a:pt x="73676" y="1393"/>
                    <a:pt x="73676" y="1084"/>
                  </a:cubicBezTo>
                  <a:cubicBezTo>
                    <a:pt x="73676" y="774"/>
                    <a:pt x="73926" y="524"/>
                    <a:pt x="74236" y="524"/>
                  </a:cubicBezTo>
                  <a:close/>
                  <a:moveTo>
                    <a:pt x="77855" y="524"/>
                  </a:moveTo>
                  <a:cubicBezTo>
                    <a:pt x="78153" y="524"/>
                    <a:pt x="78415" y="774"/>
                    <a:pt x="78415" y="1084"/>
                  </a:cubicBezTo>
                  <a:cubicBezTo>
                    <a:pt x="78415" y="1381"/>
                    <a:pt x="78165" y="1655"/>
                    <a:pt x="77855" y="1655"/>
                  </a:cubicBezTo>
                  <a:cubicBezTo>
                    <a:pt x="77546" y="1655"/>
                    <a:pt x="77284" y="1393"/>
                    <a:pt x="77284" y="1084"/>
                  </a:cubicBezTo>
                  <a:cubicBezTo>
                    <a:pt x="77284" y="774"/>
                    <a:pt x="77546" y="524"/>
                    <a:pt x="77855" y="524"/>
                  </a:cubicBezTo>
                  <a:close/>
                  <a:moveTo>
                    <a:pt x="81570" y="524"/>
                  </a:moveTo>
                  <a:cubicBezTo>
                    <a:pt x="81868" y="524"/>
                    <a:pt x="82141" y="774"/>
                    <a:pt x="82141" y="1084"/>
                  </a:cubicBezTo>
                  <a:cubicBezTo>
                    <a:pt x="82141" y="1381"/>
                    <a:pt x="81879" y="1655"/>
                    <a:pt x="81570" y="1655"/>
                  </a:cubicBezTo>
                  <a:cubicBezTo>
                    <a:pt x="81260" y="1655"/>
                    <a:pt x="81010" y="1393"/>
                    <a:pt x="81010" y="1084"/>
                  </a:cubicBezTo>
                  <a:cubicBezTo>
                    <a:pt x="81010" y="774"/>
                    <a:pt x="81260" y="524"/>
                    <a:pt x="81570" y="524"/>
                  </a:cubicBezTo>
                  <a:close/>
                  <a:moveTo>
                    <a:pt x="85308" y="524"/>
                  </a:moveTo>
                  <a:cubicBezTo>
                    <a:pt x="85606" y="524"/>
                    <a:pt x="85880" y="774"/>
                    <a:pt x="85880" y="1084"/>
                  </a:cubicBezTo>
                  <a:cubicBezTo>
                    <a:pt x="85880" y="1381"/>
                    <a:pt x="85618" y="1655"/>
                    <a:pt x="85308" y="1655"/>
                  </a:cubicBezTo>
                  <a:cubicBezTo>
                    <a:pt x="84999" y="1655"/>
                    <a:pt x="84749" y="1393"/>
                    <a:pt x="84749" y="1084"/>
                  </a:cubicBezTo>
                  <a:cubicBezTo>
                    <a:pt x="84749" y="774"/>
                    <a:pt x="84999" y="524"/>
                    <a:pt x="85308" y="524"/>
                  </a:cubicBezTo>
                  <a:close/>
                  <a:moveTo>
                    <a:pt x="89035" y="524"/>
                  </a:moveTo>
                  <a:cubicBezTo>
                    <a:pt x="89333" y="524"/>
                    <a:pt x="89595" y="774"/>
                    <a:pt x="89595" y="1084"/>
                  </a:cubicBezTo>
                  <a:cubicBezTo>
                    <a:pt x="89595" y="1381"/>
                    <a:pt x="89345" y="1655"/>
                    <a:pt x="89035" y="1655"/>
                  </a:cubicBezTo>
                  <a:cubicBezTo>
                    <a:pt x="88714" y="1655"/>
                    <a:pt x="88464" y="1393"/>
                    <a:pt x="88464" y="1084"/>
                  </a:cubicBezTo>
                  <a:cubicBezTo>
                    <a:pt x="88464" y="774"/>
                    <a:pt x="88714" y="524"/>
                    <a:pt x="89035" y="524"/>
                  </a:cubicBezTo>
                  <a:close/>
                  <a:moveTo>
                    <a:pt x="92762" y="524"/>
                  </a:moveTo>
                  <a:cubicBezTo>
                    <a:pt x="93059" y="524"/>
                    <a:pt x="93333" y="774"/>
                    <a:pt x="93333" y="1084"/>
                  </a:cubicBezTo>
                  <a:cubicBezTo>
                    <a:pt x="93333" y="1381"/>
                    <a:pt x="93071" y="1655"/>
                    <a:pt x="92762" y="1655"/>
                  </a:cubicBezTo>
                  <a:cubicBezTo>
                    <a:pt x="92452" y="1655"/>
                    <a:pt x="92202" y="1393"/>
                    <a:pt x="92202" y="1084"/>
                  </a:cubicBezTo>
                  <a:cubicBezTo>
                    <a:pt x="92202" y="774"/>
                    <a:pt x="92452" y="524"/>
                    <a:pt x="92762" y="524"/>
                  </a:cubicBezTo>
                  <a:close/>
                  <a:moveTo>
                    <a:pt x="96488" y="524"/>
                  </a:moveTo>
                  <a:cubicBezTo>
                    <a:pt x="96786" y="524"/>
                    <a:pt x="97048" y="774"/>
                    <a:pt x="97048" y="1084"/>
                  </a:cubicBezTo>
                  <a:cubicBezTo>
                    <a:pt x="97048" y="1381"/>
                    <a:pt x="96798" y="1655"/>
                    <a:pt x="96488" y="1655"/>
                  </a:cubicBezTo>
                  <a:cubicBezTo>
                    <a:pt x="96191" y="1655"/>
                    <a:pt x="95917" y="1393"/>
                    <a:pt x="95917" y="1084"/>
                  </a:cubicBezTo>
                  <a:cubicBezTo>
                    <a:pt x="95917" y="774"/>
                    <a:pt x="96179" y="524"/>
                    <a:pt x="96488" y="524"/>
                  </a:cubicBezTo>
                  <a:close/>
                  <a:moveTo>
                    <a:pt x="100203" y="524"/>
                  </a:moveTo>
                  <a:cubicBezTo>
                    <a:pt x="100501" y="524"/>
                    <a:pt x="100775" y="774"/>
                    <a:pt x="100775" y="1084"/>
                  </a:cubicBezTo>
                  <a:cubicBezTo>
                    <a:pt x="100775" y="1381"/>
                    <a:pt x="100513" y="1655"/>
                    <a:pt x="100203" y="1655"/>
                  </a:cubicBezTo>
                  <a:cubicBezTo>
                    <a:pt x="99905" y="1655"/>
                    <a:pt x="99644" y="1393"/>
                    <a:pt x="99644" y="1084"/>
                  </a:cubicBezTo>
                  <a:cubicBezTo>
                    <a:pt x="99644" y="774"/>
                    <a:pt x="99894" y="524"/>
                    <a:pt x="100203" y="524"/>
                  </a:cubicBezTo>
                  <a:close/>
                  <a:moveTo>
                    <a:pt x="103942" y="524"/>
                  </a:moveTo>
                  <a:cubicBezTo>
                    <a:pt x="104239" y="524"/>
                    <a:pt x="104513" y="774"/>
                    <a:pt x="104513" y="1084"/>
                  </a:cubicBezTo>
                  <a:cubicBezTo>
                    <a:pt x="104513" y="1381"/>
                    <a:pt x="104251" y="1655"/>
                    <a:pt x="103942" y="1655"/>
                  </a:cubicBezTo>
                  <a:cubicBezTo>
                    <a:pt x="103644" y="1655"/>
                    <a:pt x="103382" y="1393"/>
                    <a:pt x="103382" y="1084"/>
                  </a:cubicBezTo>
                  <a:cubicBezTo>
                    <a:pt x="103382" y="774"/>
                    <a:pt x="103632" y="524"/>
                    <a:pt x="103942" y="524"/>
                  </a:cubicBezTo>
                  <a:close/>
                  <a:moveTo>
                    <a:pt x="107668" y="524"/>
                  </a:moveTo>
                  <a:cubicBezTo>
                    <a:pt x="107966" y="524"/>
                    <a:pt x="108228" y="774"/>
                    <a:pt x="108228" y="1084"/>
                  </a:cubicBezTo>
                  <a:cubicBezTo>
                    <a:pt x="108228" y="1381"/>
                    <a:pt x="107978" y="1655"/>
                    <a:pt x="107668" y="1655"/>
                  </a:cubicBezTo>
                  <a:cubicBezTo>
                    <a:pt x="107371" y="1655"/>
                    <a:pt x="107097" y="1393"/>
                    <a:pt x="107097" y="1084"/>
                  </a:cubicBezTo>
                  <a:cubicBezTo>
                    <a:pt x="107097" y="774"/>
                    <a:pt x="107347" y="524"/>
                    <a:pt x="107668" y="524"/>
                  </a:cubicBezTo>
                  <a:close/>
                  <a:moveTo>
                    <a:pt x="111395" y="524"/>
                  </a:moveTo>
                  <a:cubicBezTo>
                    <a:pt x="111693" y="524"/>
                    <a:pt x="111967" y="774"/>
                    <a:pt x="111967" y="1084"/>
                  </a:cubicBezTo>
                  <a:cubicBezTo>
                    <a:pt x="111967" y="1381"/>
                    <a:pt x="111705" y="1655"/>
                    <a:pt x="111395" y="1655"/>
                  </a:cubicBezTo>
                  <a:cubicBezTo>
                    <a:pt x="111085" y="1655"/>
                    <a:pt x="110835" y="1393"/>
                    <a:pt x="110835" y="1084"/>
                  </a:cubicBezTo>
                  <a:cubicBezTo>
                    <a:pt x="110835" y="774"/>
                    <a:pt x="111085" y="524"/>
                    <a:pt x="111395" y="524"/>
                  </a:cubicBezTo>
                  <a:close/>
                  <a:moveTo>
                    <a:pt x="115122" y="524"/>
                  </a:moveTo>
                  <a:cubicBezTo>
                    <a:pt x="115419" y="524"/>
                    <a:pt x="115681" y="774"/>
                    <a:pt x="115681" y="1084"/>
                  </a:cubicBezTo>
                  <a:cubicBezTo>
                    <a:pt x="115681" y="1381"/>
                    <a:pt x="115431" y="1655"/>
                    <a:pt x="115122" y="1655"/>
                  </a:cubicBezTo>
                  <a:cubicBezTo>
                    <a:pt x="114812" y="1655"/>
                    <a:pt x="114550" y="1393"/>
                    <a:pt x="114550" y="1084"/>
                  </a:cubicBezTo>
                  <a:cubicBezTo>
                    <a:pt x="114550" y="774"/>
                    <a:pt x="114812" y="524"/>
                    <a:pt x="115122" y="524"/>
                  </a:cubicBezTo>
                  <a:close/>
                  <a:moveTo>
                    <a:pt x="118860" y="524"/>
                  </a:moveTo>
                  <a:cubicBezTo>
                    <a:pt x="119158" y="524"/>
                    <a:pt x="119420" y="774"/>
                    <a:pt x="119420" y="1084"/>
                  </a:cubicBezTo>
                  <a:cubicBezTo>
                    <a:pt x="119420" y="1381"/>
                    <a:pt x="119170" y="1655"/>
                    <a:pt x="118860" y="1655"/>
                  </a:cubicBezTo>
                  <a:cubicBezTo>
                    <a:pt x="118539" y="1655"/>
                    <a:pt x="118289" y="1393"/>
                    <a:pt x="118289" y="1084"/>
                  </a:cubicBezTo>
                  <a:cubicBezTo>
                    <a:pt x="118289" y="774"/>
                    <a:pt x="118539" y="524"/>
                    <a:pt x="118860" y="524"/>
                  </a:cubicBezTo>
                  <a:close/>
                  <a:moveTo>
                    <a:pt x="122575" y="524"/>
                  </a:moveTo>
                  <a:cubicBezTo>
                    <a:pt x="122873" y="524"/>
                    <a:pt x="123146" y="774"/>
                    <a:pt x="123146" y="1084"/>
                  </a:cubicBezTo>
                  <a:cubicBezTo>
                    <a:pt x="123146" y="1381"/>
                    <a:pt x="122885" y="1655"/>
                    <a:pt x="122575" y="1655"/>
                  </a:cubicBezTo>
                  <a:cubicBezTo>
                    <a:pt x="122265" y="1655"/>
                    <a:pt x="122015" y="1393"/>
                    <a:pt x="122015" y="1084"/>
                  </a:cubicBezTo>
                  <a:cubicBezTo>
                    <a:pt x="122027" y="774"/>
                    <a:pt x="122277" y="524"/>
                    <a:pt x="122575" y="524"/>
                  </a:cubicBezTo>
                  <a:close/>
                  <a:moveTo>
                    <a:pt x="126314" y="524"/>
                  </a:moveTo>
                  <a:cubicBezTo>
                    <a:pt x="126611" y="524"/>
                    <a:pt x="126873" y="774"/>
                    <a:pt x="126873" y="1084"/>
                  </a:cubicBezTo>
                  <a:cubicBezTo>
                    <a:pt x="126873" y="1381"/>
                    <a:pt x="126623" y="1655"/>
                    <a:pt x="126314" y="1655"/>
                  </a:cubicBezTo>
                  <a:cubicBezTo>
                    <a:pt x="126004" y="1655"/>
                    <a:pt x="125742" y="1393"/>
                    <a:pt x="125742" y="1084"/>
                  </a:cubicBezTo>
                  <a:cubicBezTo>
                    <a:pt x="125742" y="774"/>
                    <a:pt x="126004" y="524"/>
                    <a:pt x="126314" y="524"/>
                  </a:cubicBezTo>
                  <a:close/>
                  <a:moveTo>
                    <a:pt x="5287" y="2381"/>
                  </a:moveTo>
                  <a:cubicBezTo>
                    <a:pt x="5596" y="2381"/>
                    <a:pt x="5846" y="2631"/>
                    <a:pt x="5846" y="2953"/>
                  </a:cubicBezTo>
                  <a:cubicBezTo>
                    <a:pt x="5846" y="3262"/>
                    <a:pt x="5596" y="3512"/>
                    <a:pt x="5287" y="3512"/>
                  </a:cubicBezTo>
                  <a:cubicBezTo>
                    <a:pt x="4977" y="3512"/>
                    <a:pt x="4715" y="3262"/>
                    <a:pt x="4715" y="2953"/>
                  </a:cubicBezTo>
                  <a:cubicBezTo>
                    <a:pt x="4715" y="2631"/>
                    <a:pt x="4977" y="2381"/>
                    <a:pt x="5287" y="2381"/>
                  </a:cubicBezTo>
                  <a:close/>
                  <a:moveTo>
                    <a:pt x="12728" y="2381"/>
                  </a:moveTo>
                  <a:cubicBezTo>
                    <a:pt x="13037" y="2381"/>
                    <a:pt x="13288" y="2631"/>
                    <a:pt x="13288" y="2953"/>
                  </a:cubicBezTo>
                  <a:cubicBezTo>
                    <a:pt x="13288" y="3262"/>
                    <a:pt x="13037" y="3512"/>
                    <a:pt x="12728" y="3512"/>
                  </a:cubicBezTo>
                  <a:cubicBezTo>
                    <a:pt x="12418" y="3512"/>
                    <a:pt x="12156" y="3262"/>
                    <a:pt x="12156" y="2953"/>
                  </a:cubicBezTo>
                  <a:cubicBezTo>
                    <a:pt x="12180" y="2631"/>
                    <a:pt x="12418" y="2381"/>
                    <a:pt x="12728" y="2381"/>
                  </a:cubicBezTo>
                  <a:close/>
                  <a:moveTo>
                    <a:pt x="20181" y="2381"/>
                  </a:moveTo>
                  <a:cubicBezTo>
                    <a:pt x="20491" y="2381"/>
                    <a:pt x="20753" y="2631"/>
                    <a:pt x="20753" y="2953"/>
                  </a:cubicBezTo>
                  <a:cubicBezTo>
                    <a:pt x="20753" y="3262"/>
                    <a:pt x="20491" y="3512"/>
                    <a:pt x="20181" y="3512"/>
                  </a:cubicBezTo>
                  <a:cubicBezTo>
                    <a:pt x="19872" y="3512"/>
                    <a:pt x="19622" y="3262"/>
                    <a:pt x="19622" y="2953"/>
                  </a:cubicBezTo>
                  <a:cubicBezTo>
                    <a:pt x="19634" y="2631"/>
                    <a:pt x="19872" y="2381"/>
                    <a:pt x="20181" y="2381"/>
                  </a:cubicBezTo>
                  <a:close/>
                  <a:moveTo>
                    <a:pt x="27635" y="2381"/>
                  </a:moveTo>
                  <a:cubicBezTo>
                    <a:pt x="27956" y="2381"/>
                    <a:pt x="28206" y="2631"/>
                    <a:pt x="28206" y="2953"/>
                  </a:cubicBezTo>
                  <a:cubicBezTo>
                    <a:pt x="28206" y="3262"/>
                    <a:pt x="27956" y="3512"/>
                    <a:pt x="27635" y="3512"/>
                  </a:cubicBezTo>
                  <a:cubicBezTo>
                    <a:pt x="27325" y="3512"/>
                    <a:pt x="27075" y="3262"/>
                    <a:pt x="27075" y="2953"/>
                  </a:cubicBezTo>
                  <a:cubicBezTo>
                    <a:pt x="27087" y="2631"/>
                    <a:pt x="27325" y="2381"/>
                    <a:pt x="27635" y="2381"/>
                  </a:cubicBezTo>
                  <a:close/>
                  <a:moveTo>
                    <a:pt x="35100" y="2381"/>
                  </a:moveTo>
                  <a:cubicBezTo>
                    <a:pt x="35409" y="2381"/>
                    <a:pt x="35659" y="2631"/>
                    <a:pt x="35659" y="2953"/>
                  </a:cubicBezTo>
                  <a:cubicBezTo>
                    <a:pt x="35659" y="3262"/>
                    <a:pt x="35409" y="3512"/>
                    <a:pt x="35100" y="3512"/>
                  </a:cubicBezTo>
                  <a:cubicBezTo>
                    <a:pt x="34778" y="3512"/>
                    <a:pt x="34528" y="3262"/>
                    <a:pt x="34528" y="2953"/>
                  </a:cubicBezTo>
                  <a:cubicBezTo>
                    <a:pt x="34540" y="2631"/>
                    <a:pt x="34778" y="2381"/>
                    <a:pt x="35100" y="2381"/>
                  </a:cubicBezTo>
                  <a:close/>
                  <a:moveTo>
                    <a:pt x="42553" y="2381"/>
                  </a:moveTo>
                  <a:cubicBezTo>
                    <a:pt x="42863" y="2381"/>
                    <a:pt x="43113" y="2631"/>
                    <a:pt x="43113" y="2953"/>
                  </a:cubicBezTo>
                  <a:cubicBezTo>
                    <a:pt x="43113" y="3262"/>
                    <a:pt x="42863" y="3512"/>
                    <a:pt x="42553" y="3512"/>
                  </a:cubicBezTo>
                  <a:cubicBezTo>
                    <a:pt x="42232" y="3512"/>
                    <a:pt x="41982" y="3262"/>
                    <a:pt x="41982" y="2953"/>
                  </a:cubicBezTo>
                  <a:cubicBezTo>
                    <a:pt x="41982" y="2631"/>
                    <a:pt x="42244" y="2381"/>
                    <a:pt x="42553" y="2381"/>
                  </a:cubicBezTo>
                  <a:close/>
                  <a:moveTo>
                    <a:pt x="50006" y="2381"/>
                  </a:moveTo>
                  <a:cubicBezTo>
                    <a:pt x="50316" y="2381"/>
                    <a:pt x="50578" y="2631"/>
                    <a:pt x="50578" y="2953"/>
                  </a:cubicBezTo>
                  <a:cubicBezTo>
                    <a:pt x="50578" y="3262"/>
                    <a:pt x="50316" y="3512"/>
                    <a:pt x="50006" y="3512"/>
                  </a:cubicBezTo>
                  <a:cubicBezTo>
                    <a:pt x="49697" y="3512"/>
                    <a:pt x="49447" y="3262"/>
                    <a:pt x="49447" y="2953"/>
                  </a:cubicBezTo>
                  <a:cubicBezTo>
                    <a:pt x="49447" y="2631"/>
                    <a:pt x="49697" y="2381"/>
                    <a:pt x="50006" y="2381"/>
                  </a:cubicBezTo>
                  <a:close/>
                  <a:moveTo>
                    <a:pt x="57460" y="2381"/>
                  </a:moveTo>
                  <a:cubicBezTo>
                    <a:pt x="57781" y="2381"/>
                    <a:pt x="58031" y="2631"/>
                    <a:pt x="58031" y="2953"/>
                  </a:cubicBezTo>
                  <a:cubicBezTo>
                    <a:pt x="58031" y="3262"/>
                    <a:pt x="57781" y="3512"/>
                    <a:pt x="57460" y="3512"/>
                  </a:cubicBezTo>
                  <a:cubicBezTo>
                    <a:pt x="57150" y="3512"/>
                    <a:pt x="56900" y="3262"/>
                    <a:pt x="56900" y="2953"/>
                  </a:cubicBezTo>
                  <a:cubicBezTo>
                    <a:pt x="56900" y="2631"/>
                    <a:pt x="57150" y="2381"/>
                    <a:pt x="57460" y="2381"/>
                  </a:cubicBezTo>
                  <a:close/>
                  <a:moveTo>
                    <a:pt x="64925" y="2381"/>
                  </a:moveTo>
                  <a:cubicBezTo>
                    <a:pt x="65234" y="2381"/>
                    <a:pt x="65485" y="2631"/>
                    <a:pt x="65485" y="2953"/>
                  </a:cubicBezTo>
                  <a:cubicBezTo>
                    <a:pt x="65485" y="3262"/>
                    <a:pt x="65234" y="3512"/>
                    <a:pt x="64925" y="3512"/>
                  </a:cubicBezTo>
                  <a:cubicBezTo>
                    <a:pt x="64603" y="3512"/>
                    <a:pt x="64353" y="3262"/>
                    <a:pt x="64353" y="2953"/>
                  </a:cubicBezTo>
                  <a:cubicBezTo>
                    <a:pt x="64353" y="2631"/>
                    <a:pt x="64603" y="2381"/>
                    <a:pt x="64925" y="2381"/>
                  </a:cubicBezTo>
                  <a:close/>
                  <a:moveTo>
                    <a:pt x="72366" y="2381"/>
                  </a:moveTo>
                  <a:cubicBezTo>
                    <a:pt x="72676" y="2381"/>
                    <a:pt x="72926" y="2631"/>
                    <a:pt x="72926" y="2953"/>
                  </a:cubicBezTo>
                  <a:cubicBezTo>
                    <a:pt x="72926" y="3262"/>
                    <a:pt x="72676" y="3512"/>
                    <a:pt x="72366" y="3512"/>
                  </a:cubicBezTo>
                  <a:cubicBezTo>
                    <a:pt x="72045" y="3512"/>
                    <a:pt x="71795" y="3262"/>
                    <a:pt x="71795" y="2953"/>
                  </a:cubicBezTo>
                  <a:cubicBezTo>
                    <a:pt x="71807" y="2631"/>
                    <a:pt x="72069" y="2381"/>
                    <a:pt x="72366" y="2381"/>
                  </a:cubicBezTo>
                  <a:close/>
                  <a:moveTo>
                    <a:pt x="83451" y="2381"/>
                  </a:moveTo>
                  <a:cubicBezTo>
                    <a:pt x="83761" y="2381"/>
                    <a:pt x="84011" y="2631"/>
                    <a:pt x="84011" y="2953"/>
                  </a:cubicBezTo>
                  <a:cubicBezTo>
                    <a:pt x="84011" y="3262"/>
                    <a:pt x="83761" y="3512"/>
                    <a:pt x="83451" y="3512"/>
                  </a:cubicBezTo>
                  <a:cubicBezTo>
                    <a:pt x="83141" y="3512"/>
                    <a:pt x="82880" y="3262"/>
                    <a:pt x="82880" y="2953"/>
                  </a:cubicBezTo>
                  <a:cubicBezTo>
                    <a:pt x="82880" y="2631"/>
                    <a:pt x="83141" y="2381"/>
                    <a:pt x="83451" y="2381"/>
                  </a:cubicBezTo>
                  <a:close/>
                  <a:moveTo>
                    <a:pt x="90904" y="2381"/>
                  </a:moveTo>
                  <a:cubicBezTo>
                    <a:pt x="91214" y="2381"/>
                    <a:pt x="91464" y="2631"/>
                    <a:pt x="91464" y="2953"/>
                  </a:cubicBezTo>
                  <a:cubicBezTo>
                    <a:pt x="91464" y="3262"/>
                    <a:pt x="91214" y="3512"/>
                    <a:pt x="90904" y="3512"/>
                  </a:cubicBezTo>
                  <a:cubicBezTo>
                    <a:pt x="90595" y="3512"/>
                    <a:pt x="90345" y="3262"/>
                    <a:pt x="90345" y="2953"/>
                  </a:cubicBezTo>
                  <a:cubicBezTo>
                    <a:pt x="90345" y="2631"/>
                    <a:pt x="90595" y="2381"/>
                    <a:pt x="90904" y="2381"/>
                  </a:cubicBezTo>
                  <a:close/>
                  <a:moveTo>
                    <a:pt x="98346" y="2381"/>
                  </a:moveTo>
                  <a:cubicBezTo>
                    <a:pt x="98655" y="2381"/>
                    <a:pt x="98905" y="2631"/>
                    <a:pt x="98905" y="2953"/>
                  </a:cubicBezTo>
                  <a:cubicBezTo>
                    <a:pt x="98905" y="3262"/>
                    <a:pt x="98655" y="3512"/>
                    <a:pt x="98346" y="3512"/>
                  </a:cubicBezTo>
                  <a:cubicBezTo>
                    <a:pt x="98036" y="3512"/>
                    <a:pt x="97786" y="3262"/>
                    <a:pt x="97786" y="2953"/>
                  </a:cubicBezTo>
                  <a:cubicBezTo>
                    <a:pt x="97798" y="2631"/>
                    <a:pt x="98036" y="2381"/>
                    <a:pt x="98346" y="2381"/>
                  </a:cubicBezTo>
                  <a:close/>
                  <a:moveTo>
                    <a:pt x="105799" y="2381"/>
                  </a:moveTo>
                  <a:cubicBezTo>
                    <a:pt x="106121" y="2381"/>
                    <a:pt x="106371" y="2631"/>
                    <a:pt x="106371" y="2953"/>
                  </a:cubicBezTo>
                  <a:cubicBezTo>
                    <a:pt x="106371" y="3262"/>
                    <a:pt x="106109" y="3512"/>
                    <a:pt x="105799" y="3512"/>
                  </a:cubicBezTo>
                  <a:cubicBezTo>
                    <a:pt x="105490" y="3512"/>
                    <a:pt x="105239" y="3262"/>
                    <a:pt x="105239" y="2953"/>
                  </a:cubicBezTo>
                  <a:cubicBezTo>
                    <a:pt x="105251" y="2631"/>
                    <a:pt x="105490" y="2381"/>
                    <a:pt x="105799" y="2381"/>
                  </a:cubicBezTo>
                  <a:close/>
                  <a:moveTo>
                    <a:pt x="113264" y="2381"/>
                  </a:moveTo>
                  <a:cubicBezTo>
                    <a:pt x="113574" y="2381"/>
                    <a:pt x="113824" y="2631"/>
                    <a:pt x="113824" y="2953"/>
                  </a:cubicBezTo>
                  <a:cubicBezTo>
                    <a:pt x="113824" y="3262"/>
                    <a:pt x="113574" y="3512"/>
                    <a:pt x="113264" y="3512"/>
                  </a:cubicBezTo>
                  <a:cubicBezTo>
                    <a:pt x="112943" y="3512"/>
                    <a:pt x="112693" y="3262"/>
                    <a:pt x="112693" y="2953"/>
                  </a:cubicBezTo>
                  <a:cubicBezTo>
                    <a:pt x="112705" y="2631"/>
                    <a:pt x="112943" y="2381"/>
                    <a:pt x="113264" y="2381"/>
                  </a:cubicBezTo>
                  <a:close/>
                  <a:moveTo>
                    <a:pt x="120718" y="2381"/>
                  </a:moveTo>
                  <a:cubicBezTo>
                    <a:pt x="121027" y="2381"/>
                    <a:pt x="121277" y="2631"/>
                    <a:pt x="121277" y="2953"/>
                  </a:cubicBezTo>
                  <a:cubicBezTo>
                    <a:pt x="121277" y="3262"/>
                    <a:pt x="121027" y="3512"/>
                    <a:pt x="120718" y="3512"/>
                  </a:cubicBezTo>
                  <a:cubicBezTo>
                    <a:pt x="120408" y="3512"/>
                    <a:pt x="120146" y="3262"/>
                    <a:pt x="120146" y="2953"/>
                  </a:cubicBezTo>
                  <a:cubicBezTo>
                    <a:pt x="120170" y="2631"/>
                    <a:pt x="120420" y="2381"/>
                    <a:pt x="120718" y="2381"/>
                  </a:cubicBezTo>
                  <a:close/>
                  <a:moveTo>
                    <a:pt x="128171" y="2381"/>
                  </a:moveTo>
                  <a:cubicBezTo>
                    <a:pt x="128480" y="2381"/>
                    <a:pt x="128742" y="2631"/>
                    <a:pt x="128742" y="2953"/>
                  </a:cubicBezTo>
                  <a:cubicBezTo>
                    <a:pt x="128742" y="3262"/>
                    <a:pt x="128480" y="3512"/>
                    <a:pt x="128171" y="3512"/>
                  </a:cubicBezTo>
                  <a:cubicBezTo>
                    <a:pt x="127861" y="3512"/>
                    <a:pt x="127611" y="3262"/>
                    <a:pt x="127611" y="2953"/>
                  </a:cubicBezTo>
                  <a:cubicBezTo>
                    <a:pt x="127611" y="2631"/>
                    <a:pt x="127861" y="2381"/>
                    <a:pt x="128171" y="2381"/>
                  </a:cubicBezTo>
                  <a:close/>
                  <a:moveTo>
                    <a:pt x="1548" y="2393"/>
                  </a:moveTo>
                  <a:cubicBezTo>
                    <a:pt x="1846" y="2393"/>
                    <a:pt x="2119" y="2655"/>
                    <a:pt x="2119" y="2965"/>
                  </a:cubicBezTo>
                  <a:cubicBezTo>
                    <a:pt x="2119" y="3262"/>
                    <a:pt x="1858" y="3524"/>
                    <a:pt x="1548" y="3524"/>
                  </a:cubicBezTo>
                  <a:cubicBezTo>
                    <a:pt x="1238" y="3524"/>
                    <a:pt x="988" y="3274"/>
                    <a:pt x="988" y="2965"/>
                  </a:cubicBezTo>
                  <a:cubicBezTo>
                    <a:pt x="988" y="2655"/>
                    <a:pt x="1238" y="2393"/>
                    <a:pt x="1548" y="2393"/>
                  </a:cubicBezTo>
                  <a:close/>
                  <a:moveTo>
                    <a:pt x="9001" y="2393"/>
                  </a:moveTo>
                  <a:cubicBezTo>
                    <a:pt x="9299" y="2393"/>
                    <a:pt x="9573" y="2655"/>
                    <a:pt x="9573" y="2965"/>
                  </a:cubicBezTo>
                  <a:cubicBezTo>
                    <a:pt x="9573" y="3262"/>
                    <a:pt x="9323" y="3524"/>
                    <a:pt x="9001" y="3524"/>
                  </a:cubicBezTo>
                  <a:cubicBezTo>
                    <a:pt x="8704" y="3524"/>
                    <a:pt x="8442" y="3274"/>
                    <a:pt x="8442" y="2965"/>
                  </a:cubicBezTo>
                  <a:cubicBezTo>
                    <a:pt x="8442" y="2655"/>
                    <a:pt x="8692" y="2393"/>
                    <a:pt x="9001" y="2393"/>
                  </a:cubicBezTo>
                  <a:close/>
                  <a:moveTo>
                    <a:pt x="16466" y="2393"/>
                  </a:moveTo>
                  <a:cubicBezTo>
                    <a:pt x="16764" y="2393"/>
                    <a:pt x="17026" y="2655"/>
                    <a:pt x="17026" y="2965"/>
                  </a:cubicBezTo>
                  <a:cubicBezTo>
                    <a:pt x="17026" y="3262"/>
                    <a:pt x="16776" y="3524"/>
                    <a:pt x="16466" y="3524"/>
                  </a:cubicBezTo>
                  <a:cubicBezTo>
                    <a:pt x="16169" y="3524"/>
                    <a:pt x="15895" y="3274"/>
                    <a:pt x="15895" y="2965"/>
                  </a:cubicBezTo>
                  <a:cubicBezTo>
                    <a:pt x="15895" y="2655"/>
                    <a:pt x="16145" y="2393"/>
                    <a:pt x="16466" y="2393"/>
                  </a:cubicBezTo>
                  <a:close/>
                  <a:moveTo>
                    <a:pt x="23920" y="2393"/>
                  </a:moveTo>
                  <a:cubicBezTo>
                    <a:pt x="24217" y="2393"/>
                    <a:pt x="24479" y="2655"/>
                    <a:pt x="24479" y="2965"/>
                  </a:cubicBezTo>
                  <a:cubicBezTo>
                    <a:pt x="24479" y="3262"/>
                    <a:pt x="24229" y="3524"/>
                    <a:pt x="23920" y="3524"/>
                  </a:cubicBezTo>
                  <a:cubicBezTo>
                    <a:pt x="23610" y="3524"/>
                    <a:pt x="23348" y="3274"/>
                    <a:pt x="23348" y="2965"/>
                  </a:cubicBezTo>
                  <a:cubicBezTo>
                    <a:pt x="23348" y="2655"/>
                    <a:pt x="23610" y="2393"/>
                    <a:pt x="23920" y="2393"/>
                  </a:cubicBezTo>
                  <a:close/>
                  <a:moveTo>
                    <a:pt x="31373" y="2393"/>
                  </a:moveTo>
                  <a:cubicBezTo>
                    <a:pt x="31671" y="2393"/>
                    <a:pt x="31945" y="2655"/>
                    <a:pt x="31945" y="2965"/>
                  </a:cubicBezTo>
                  <a:cubicBezTo>
                    <a:pt x="31945" y="3262"/>
                    <a:pt x="31683" y="3524"/>
                    <a:pt x="31373" y="3524"/>
                  </a:cubicBezTo>
                  <a:cubicBezTo>
                    <a:pt x="31064" y="3524"/>
                    <a:pt x="30814" y="3274"/>
                    <a:pt x="30814" y="2965"/>
                  </a:cubicBezTo>
                  <a:cubicBezTo>
                    <a:pt x="30814" y="2655"/>
                    <a:pt x="31064" y="2393"/>
                    <a:pt x="31373" y="2393"/>
                  </a:cubicBezTo>
                  <a:close/>
                  <a:moveTo>
                    <a:pt x="38815" y="2393"/>
                  </a:moveTo>
                  <a:cubicBezTo>
                    <a:pt x="39112" y="2393"/>
                    <a:pt x="39386" y="2655"/>
                    <a:pt x="39386" y="2965"/>
                  </a:cubicBezTo>
                  <a:cubicBezTo>
                    <a:pt x="39386" y="3262"/>
                    <a:pt x="39124" y="3524"/>
                    <a:pt x="38815" y="3524"/>
                  </a:cubicBezTo>
                  <a:cubicBezTo>
                    <a:pt x="38517" y="3524"/>
                    <a:pt x="38255" y="3274"/>
                    <a:pt x="38255" y="2965"/>
                  </a:cubicBezTo>
                  <a:cubicBezTo>
                    <a:pt x="38267" y="2655"/>
                    <a:pt x="38505" y="2393"/>
                    <a:pt x="38815" y="2393"/>
                  </a:cubicBezTo>
                  <a:close/>
                  <a:moveTo>
                    <a:pt x="46268" y="2393"/>
                  </a:moveTo>
                  <a:cubicBezTo>
                    <a:pt x="46565" y="2393"/>
                    <a:pt x="46839" y="2655"/>
                    <a:pt x="46839" y="2965"/>
                  </a:cubicBezTo>
                  <a:cubicBezTo>
                    <a:pt x="46839" y="3262"/>
                    <a:pt x="46589" y="3524"/>
                    <a:pt x="46268" y="3524"/>
                  </a:cubicBezTo>
                  <a:cubicBezTo>
                    <a:pt x="45970" y="3524"/>
                    <a:pt x="45708" y="3274"/>
                    <a:pt x="45708" y="2965"/>
                  </a:cubicBezTo>
                  <a:cubicBezTo>
                    <a:pt x="45720" y="2655"/>
                    <a:pt x="45958" y="2393"/>
                    <a:pt x="46268" y="2393"/>
                  </a:cubicBezTo>
                  <a:close/>
                  <a:moveTo>
                    <a:pt x="53733" y="2393"/>
                  </a:moveTo>
                  <a:cubicBezTo>
                    <a:pt x="54031" y="2393"/>
                    <a:pt x="54293" y="2655"/>
                    <a:pt x="54293" y="2965"/>
                  </a:cubicBezTo>
                  <a:cubicBezTo>
                    <a:pt x="54293" y="3262"/>
                    <a:pt x="54043" y="3524"/>
                    <a:pt x="53733" y="3524"/>
                  </a:cubicBezTo>
                  <a:cubicBezTo>
                    <a:pt x="53412" y="3524"/>
                    <a:pt x="53162" y="3274"/>
                    <a:pt x="53162" y="2965"/>
                  </a:cubicBezTo>
                  <a:cubicBezTo>
                    <a:pt x="53173" y="2655"/>
                    <a:pt x="53412" y="2393"/>
                    <a:pt x="53733" y="2393"/>
                  </a:cubicBezTo>
                  <a:close/>
                  <a:moveTo>
                    <a:pt x="61186" y="2393"/>
                  </a:moveTo>
                  <a:cubicBezTo>
                    <a:pt x="61484" y="2393"/>
                    <a:pt x="61746" y="2655"/>
                    <a:pt x="61746" y="2965"/>
                  </a:cubicBezTo>
                  <a:cubicBezTo>
                    <a:pt x="61746" y="3262"/>
                    <a:pt x="61496" y="3524"/>
                    <a:pt x="61186" y="3524"/>
                  </a:cubicBezTo>
                  <a:cubicBezTo>
                    <a:pt x="60877" y="3524"/>
                    <a:pt x="60615" y="3274"/>
                    <a:pt x="60615" y="2965"/>
                  </a:cubicBezTo>
                  <a:cubicBezTo>
                    <a:pt x="60639" y="2655"/>
                    <a:pt x="60877" y="2393"/>
                    <a:pt x="61186" y="2393"/>
                  </a:cubicBezTo>
                  <a:close/>
                  <a:moveTo>
                    <a:pt x="68640" y="2393"/>
                  </a:moveTo>
                  <a:cubicBezTo>
                    <a:pt x="68937" y="2393"/>
                    <a:pt x="69211" y="2655"/>
                    <a:pt x="69211" y="2965"/>
                  </a:cubicBezTo>
                  <a:cubicBezTo>
                    <a:pt x="69211" y="3262"/>
                    <a:pt x="68949" y="3524"/>
                    <a:pt x="68640" y="3524"/>
                  </a:cubicBezTo>
                  <a:cubicBezTo>
                    <a:pt x="68330" y="3524"/>
                    <a:pt x="68080" y="3274"/>
                    <a:pt x="68080" y="2965"/>
                  </a:cubicBezTo>
                  <a:cubicBezTo>
                    <a:pt x="68092" y="2655"/>
                    <a:pt x="68330" y="2393"/>
                    <a:pt x="68640" y="2393"/>
                  </a:cubicBezTo>
                  <a:close/>
                  <a:moveTo>
                    <a:pt x="76093" y="2393"/>
                  </a:moveTo>
                  <a:cubicBezTo>
                    <a:pt x="76391" y="2393"/>
                    <a:pt x="76664" y="2655"/>
                    <a:pt x="76664" y="2965"/>
                  </a:cubicBezTo>
                  <a:cubicBezTo>
                    <a:pt x="76664" y="3262"/>
                    <a:pt x="76403" y="3524"/>
                    <a:pt x="76093" y="3524"/>
                  </a:cubicBezTo>
                  <a:cubicBezTo>
                    <a:pt x="75795" y="3524"/>
                    <a:pt x="75533" y="3274"/>
                    <a:pt x="75533" y="2965"/>
                  </a:cubicBezTo>
                  <a:cubicBezTo>
                    <a:pt x="75533" y="2655"/>
                    <a:pt x="75783" y="2393"/>
                    <a:pt x="76093" y="2393"/>
                  </a:cubicBezTo>
                  <a:close/>
                  <a:moveTo>
                    <a:pt x="79712" y="2393"/>
                  </a:moveTo>
                  <a:cubicBezTo>
                    <a:pt x="80010" y="2393"/>
                    <a:pt x="80284" y="2655"/>
                    <a:pt x="80284" y="2965"/>
                  </a:cubicBezTo>
                  <a:cubicBezTo>
                    <a:pt x="80284" y="3262"/>
                    <a:pt x="80022" y="3524"/>
                    <a:pt x="79712" y="3524"/>
                  </a:cubicBezTo>
                  <a:cubicBezTo>
                    <a:pt x="79403" y="3524"/>
                    <a:pt x="79153" y="3274"/>
                    <a:pt x="79153" y="2965"/>
                  </a:cubicBezTo>
                  <a:cubicBezTo>
                    <a:pt x="79165" y="2655"/>
                    <a:pt x="79403" y="2393"/>
                    <a:pt x="79712" y="2393"/>
                  </a:cubicBezTo>
                  <a:close/>
                  <a:moveTo>
                    <a:pt x="87166" y="2393"/>
                  </a:moveTo>
                  <a:cubicBezTo>
                    <a:pt x="87463" y="2393"/>
                    <a:pt x="87737" y="2655"/>
                    <a:pt x="87737" y="2965"/>
                  </a:cubicBezTo>
                  <a:cubicBezTo>
                    <a:pt x="87737" y="3262"/>
                    <a:pt x="87475" y="3524"/>
                    <a:pt x="87166" y="3524"/>
                  </a:cubicBezTo>
                  <a:cubicBezTo>
                    <a:pt x="86856" y="3524"/>
                    <a:pt x="86606" y="3274"/>
                    <a:pt x="86606" y="2965"/>
                  </a:cubicBezTo>
                  <a:cubicBezTo>
                    <a:pt x="86618" y="2655"/>
                    <a:pt x="86856" y="2393"/>
                    <a:pt x="87166" y="2393"/>
                  </a:cubicBezTo>
                  <a:close/>
                  <a:moveTo>
                    <a:pt x="94631" y="2393"/>
                  </a:moveTo>
                  <a:cubicBezTo>
                    <a:pt x="94929" y="2393"/>
                    <a:pt x="95191" y="2655"/>
                    <a:pt x="95191" y="2965"/>
                  </a:cubicBezTo>
                  <a:cubicBezTo>
                    <a:pt x="95191" y="3262"/>
                    <a:pt x="94941" y="3524"/>
                    <a:pt x="94631" y="3524"/>
                  </a:cubicBezTo>
                  <a:cubicBezTo>
                    <a:pt x="94310" y="3524"/>
                    <a:pt x="94060" y="3274"/>
                    <a:pt x="94060" y="2965"/>
                  </a:cubicBezTo>
                  <a:cubicBezTo>
                    <a:pt x="94071" y="2655"/>
                    <a:pt x="94310" y="2393"/>
                    <a:pt x="94631" y="2393"/>
                  </a:cubicBezTo>
                  <a:close/>
                  <a:moveTo>
                    <a:pt x="102084" y="2393"/>
                  </a:moveTo>
                  <a:cubicBezTo>
                    <a:pt x="102382" y="2393"/>
                    <a:pt x="102644" y="2655"/>
                    <a:pt x="102644" y="2965"/>
                  </a:cubicBezTo>
                  <a:cubicBezTo>
                    <a:pt x="102644" y="3262"/>
                    <a:pt x="102394" y="3524"/>
                    <a:pt x="102084" y="3524"/>
                  </a:cubicBezTo>
                  <a:cubicBezTo>
                    <a:pt x="101787" y="3524"/>
                    <a:pt x="101513" y="3274"/>
                    <a:pt x="101513" y="2965"/>
                  </a:cubicBezTo>
                  <a:cubicBezTo>
                    <a:pt x="101513" y="2655"/>
                    <a:pt x="101775" y="2393"/>
                    <a:pt x="102084" y="2393"/>
                  </a:cubicBezTo>
                  <a:close/>
                  <a:moveTo>
                    <a:pt x="109538" y="2393"/>
                  </a:moveTo>
                  <a:cubicBezTo>
                    <a:pt x="109835" y="2393"/>
                    <a:pt x="110109" y="2655"/>
                    <a:pt x="110109" y="2965"/>
                  </a:cubicBezTo>
                  <a:cubicBezTo>
                    <a:pt x="110109" y="3262"/>
                    <a:pt x="109847" y="3524"/>
                    <a:pt x="109538" y="3524"/>
                  </a:cubicBezTo>
                  <a:cubicBezTo>
                    <a:pt x="109228" y="3524"/>
                    <a:pt x="108978" y="3274"/>
                    <a:pt x="108978" y="2965"/>
                  </a:cubicBezTo>
                  <a:cubicBezTo>
                    <a:pt x="108978" y="2655"/>
                    <a:pt x="109228" y="2393"/>
                    <a:pt x="109538" y="2393"/>
                  </a:cubicBezTo>
                  <a:close/>
                  <a:moveTo>
                    <a:pt x="116991" y="2393"/>
                  </a:moveTo>
                  <a:cubicBezTo>
                    <a:pt x="117289" y="2393"/>
                    <a:pt x="117562" y="2655"/>
                    <a:pt x="117562" y="2965"/>
                  </a:cubicBezTo>
                  <a:cubicBezTo>
                    <a:pt x="117562" y="3262"/>
                    <a:pt x="117312" y="3524"/>
                    <a:pt x="116991" y="3524"/>
                  </a:cubicBezTo>
                  <a:cubicBezTo>
                    <a:pt x="116681" y="3524"/>
                    <a:pt x="116431" y="3274"/>
                    <a:pt x="116431" y="2965"/>
                  </a:cubicBezTo>
                  <a:cubicBezTo>
                    <a:pt x="116431" y="2655"/>
                    <a:pt x="116681" y="2393"/>
                    <a:pt x="116991" y="2393"/>
                  </a:cubicBezTo>
                  <a:close/>
                  <a:moveTo>
                    <a:pt x="124456" y="2393"/>
                  </a:moveTo>
                  <a:cubicBezTo>
                    <a:pt x="124754" y="2393"/>
                    <a:pt x="125016" y="2655"/>
                    <a:pt x="125016" y="2965"/>
                  </a:cubicBezTo>
                  <a:cubicBezTo>
                    <a:pt x="125016" y="3262"/>
                    <a:pt x="124766" y="3524"/>
                    <a:pt x="124456" y="3524"/>
                  </a:cubicBezTo>
                  <a:cubicBezTo>
                    <a:pt x="124135" y="3524"/>
                    <a:pt x="123885" y="3274"/>
                    <a:pt x="123885" y="2965"/>
                  </a:cubicBezTo>
                  <a:cubicBezTo>
                    <a:pt x="123885" y="2655"/>
                    <a:pt x="124135" y="2393"/>
                    <a:pt x="124456" y="2393"/>
                  </a:cubicBezTo>
                  <a:close/>
                  <a:moveTo>
                    <a:pt x="3405" y="4239"/>
                  </a:moveTo>
                  <a:cubicBezTo>
                    <a:pt x="3703" y="4239"/>
                    <a:pt x="3977" y="4501"/>
                    <a:pt x="3977" y="4810"/>
                  </a:cubicBezTo>
                  <a:cubicBezTo>
                    <a:pt x="3977" y="5108"/>
                    <a:pt x="3727" y="5370"/>
                    <a:pt x="3405" y="5370"/>
                  </a:cubicBezTo>
                  <a:cubicBezTo>
                    <a:pt x="3096" y="5370"/>
                    <a:pt x="2846" y="5120"/>
                    <a:pt x="2846" y="4810"/>
                  </a:cubicBezTo>
                  <a:cubicBezTo>
                    <a:pt x="2858" y="4501"/>
                    <a:pt x="3096" y="4239"/>
                    <a:pt x="3405" y="4239"/>
                  </a:cubicBezTo>
                  <a:close/>
                  <a:moveTo>
                    <a:pt x="7132" y="4239"/>
                  </a:moveTo>
                  <a:cubicBezTo>
                    <a:pt x="7430" y="4239"/>
                    <a:pt x="7692" y="4501"/>
                    <a:pt x="7692" y="4810"/>
                  </a:cubicBezTo>
                  <a:cubicBezTo>
                    <a:pt x="7692" y="5108"/>
                    <a:pt x="7442" y="5370"/>
                    <a:pt x="7132" y="5370"/>
                  </a:cubicBezTo>
                  <a:cubicBezTo>
                    <a:pt x="6834" y="5370"/>
                    <a:pt x="6560" y="5120"/>
                    <a:pt x="6560" y="4810"/>
                  </a:cubicBezTo>
                  <a:cubicBezTo>
                    <a:pt x="6584" y="4501"/>
                    <a:pt x="6822" y="4239"/>
                    <a:pt x="7132" y="4239"/>
                  </a:cubicBezTo>
                  <a:close/>
                  <a:moveTo>
                    <a:pt x="10871" y="4239"/>
                  </a:moveTo>
                  <a:cubicBezTo>
                    <a:pt x="11168" y="4239"/>
                    <a:pt x="11430" y="4501"/>
                    <a:pt x="11430" y="4810"/>
                  </a:cubicBezTo>
                  <a:cubicBezTo>
                    <a:pt x="11430" y="5108"/>
                    <a:pt x="11180" y="5370"/>
                    <a:pt x="10871" y="5370"/>
                  </a:cubicBezTo>
                  <a:cubicBezTo>
                    <a:pt x="10573" y="5370"/>
                    <a:pt x="10299" y="5120"/>
                    <a:pt x="10299" y="4810"/>
                  </a:cubicBezTo>
                  <a:cubicBezTo>
                    <a:pt x="10299" y="4501"/>
                    <a:pt x="10549" y="4239"/>
                    <a:pt x="10871" y="4239"/>
                  </a:cubicBezTo>
                  <a:close/>
                  <a:moveTo>
                    <a:pt x="14585" y="4239"/>
                  </a:moveTo>
                  <a:cubicBezTo>
                    <a:pt x="14883" y="4239"/>
                    <a:pt x="15157" y="4501"/>
                    <a:pt x="15157" y="4810"/>
                  </a:cubicBezTo>
                  <a:cubicBezTo>
                    <a:pt x="15157" y="5108"/>
                    <a:pt x="14895" y="5370"/>
                    <a:pt x="14585" y="5370"/>
                  </a:cubicBezTo>
                  <a:cubicBezTo>
                    <a:pt x="14288" y="5370"/>
                    <a:pt x="14014" y="5120"/>
                    <a:pt x="14014" y="4810"/>
                  </a:cubicBezTo>
                  <a:cubicBezTo>
                    <a:pt x="14038" y="4501"/>
                    <a:pt x="14276" y="4239"/>
                    <a:pt x="14585" y="4239"/>
                  </a:cubicBezTo>
                  <a:close/>
                  <a:moveTo>
                    <a:pt x="18324" y="4239"/>
                  </a:moveTo>
                  <a:cubicBezTo>
                    <a:pt x="18622" y="4239"/>
                    <a:pt x="18883" y="4501"/>
                    <a:pt x="18883" y="4810"/>
                  </a:cubicBezTo>
                  <a:cubicBezTo>
                    <a:pt x="18883" y="5108"/>
                    <a:pt x="18633" y="5370"/>
                    <a:pt x="18324" y="5370"/>
                  </a:cubicBezTo>
                  <a:cubicBezTo>
                    <a:pt x="18026" y="5370"/>
                    <a:pt x="17752" y="5120"/>
                    <a:pt x="17752" y="4810"/>
                  </a:cubicBezTo>
                  <a:cubicBezTo>
                    <a:pt x="17752" y="4501"/>
                    <a:pt x="18014" y="4239"/>
                    <a:pt x="18324" y="4239"/>
                  </a:cubicBezTo>
                  <a:close/>
                  <a:moveTo>
                    <a:pt x="22039" y="4239"/>
                  </a:moveTo>
                  <a:cubicBezTo>
                    <a:pt x="22336" y="4239"/>
                    <a:pt x="22610" y="4501"/>
                    <a:pt x="22610" y="4810"/>
                  </a:cubicBezTo>
                  <a:cubicBezTo>
                    <a:pt x="22610" y="5108"/>
                    <a:pt x="22360" y="5370"/>
                    <a:pt x="22039" y="5370"/>
                  </a:cubicBezTo>
                  <a:cubicBezTo>
                    <a:pt x="21729" y="5370"/>
                    <a:pt x="21479" y="5120"/>
                    <a:pt x="21479" y="4810"/>
                  </a:cubicBezTo>
                  <a:cubicBezTo>
                    <a:pt x="21491" y="4501"/>
                    <a:pt x="21729" y="4239"/>
                    <a:pt x="22039" y="4239"/>
                  </a:cubicBezTo>
                  <a:close/>
                  <a:moveTo>
                    <a:pt x="25777" y="4239"/>
                  </a:moveTo>
                  <a:cubicBezTo>
                    <a:pt x="26075" y="4239"/>
                    <a:pt x="26349" y="4501"/>
                    <a:pt x="26349" y="4810"/>
                  </a:cubicBezTo>
                  <a:cubicBezTo>
                    <a:pt x="26349" y="5108"/>
                    <a:pt x="26087" y="5370"/>
                    <a:pt x="25777" y="5370"/>
                  </a:cubicBezTo>
                  <a:cubicBezTo>
                    <a:pt x="25468" y="5370"/>
                    <a:pt x="25206" y="5120"/>
                    <a:pt x="25206" y="4810"/>
                  </a:cubicBezTo>
                  <a:cubicBezTo>
                    <a:pt x="25218" y="4501"/>
                    <a:pt x="25468" y="4239"/>
                    <a:pt x="25777" y="4239"/>
                  </a:cubicBezTo>
                  <a:close/>
                  <a:moveTo>
                    <a:pt x="29504" y="4239"/>
                  </a:moveTo>
                  <a:cubicBezTo>
                    <a:pt x="29801" y="4239"/>
                    <a:pt x="30063" y="4501"/>
                    <a:pt x="30063" y="4810"/>
                  </a:cubicBezTo>
                  <a:cubicBezTo>
                    <a:pt x="30063" y="5108"/>
                    <a:pt x="29813" y="5370"/>
                    <a:pt x="29504" y="5370"/>
                  </a:cubicBezTo>
                  <a:cubicBezTo>
                    <a:pt x="29182" y="5370"/>
                    <a:pt x="28932" y="5120"/>
                    <a:pt x="28932" y="4810"/>
                  </a:cubicBezTo>
                  <a:cubicBezTo>
                    <a:pt x="28944" y="4501"/>
                    <a:pt x="29182" y="4239"/>
                    <a:pt x="29504" y="4239"/>
                  </a:cubicBezTo>
                  <a:close/>
                  <a:moveTo>
                    <a:pt x="33230" y="4239"/>
                  </a:moveTo>
                  <a:cubicBezTo>
                    <a:pt x="33528" y="4239"/>
                    <a:pt x="33802" y="4501"/>
                    <a:pt x="33802" y="4810"/>
                  </a:cubicBezTo>
                  <a:cubicBezTo>
                    <a:pt x="33802" y="5108"/>
                    <a:pt x="33552" y="5370"/>
                    <a:pt x="33230" y="5370"/>
                  </a:cubicBezTo>
                  <a:cubicBezTo>
                    <a:pt x="32921" y="5370"/>
                    <a:pt x="32671" y="5120"/>
                    <a:pt x="32671" y="4810"/>
                  </a:cubicBezTo>
                  <a:cubicBezTo>
                    <a:pt x="32671" y="4501"/>
                    <a:pt x="32921" y="4239"/>
                    <a:pt x="33230" y="4239"/>
                  </a:cubicBezTo>
                  <a:close/>
                  <a:moveTo>
                    <a:pt x="36957" y="4239"/>
                  </a:moveTo>
                  <a:cubicBezTo>
                    <a:pt x="37255" y="4239"/>
                    <a:pt x="37517" y="4501"/>
                    <a:pt x="37517" y="4810"/>
                  </a:cubicBezTo>
                  <a:cubicBezTo>
                    <a:pt x="37517" y="5108"/>
                    <a:pt x="37267" y="5370"/>
                    <a:pt x="36957" y="5370"/>
                  </a:cubicBezTo>
                  <a:cubicBezTo>
                    <a:pt x="36648" y="5370"/>
                    <a:pt x="36386" y="5120"/>
                    <a:pt x="36386" y="4810"/>
                  </a:cubicBezTo>
                  <a:cubicBezTo>
                    <a:pt x="36409" y="4501"/>
                    <a:pt x="36648" y="4239"/>
                    <a:pt x="36957" y="4239"/>
                  </a:cubicBezTo>
                  <a:close/>
                  <a:moveTo>
                    <a:pt x="40672" y="4239"/>
                  </a:moveTo>
                  <a:cubicBezTo>
                    <a:pt x="40970" y="4239"/>
                    <a:pt x="41243" y="4501"/>
                    <a:pt x="41243" y="4810"/>
                  </a:cubicBezTo>
                  <a:cubicBezTo>
                    <a:pt x="41243" y="5108"/>
                    <a:pt x="40993" y="5370"/>
                    <a:pt x="40672" y="5370"/>
                  </a:cubicBezTo>
                  <a:cubicBezTo>
                    <a:pt x="40374" y="5370"/>
                    <a:pt x="40112" y="5120"/>
                    <a:pt x="40112" y="4810"/>
                  </a:cubicBezTo>
                  <a:cubicBezTo>
                    <a:pt x="40124" y="4501"/>
                    <a:pt x="40362" y="4239"/>
                    <a:pt x="40672" y="4239"/>
                  </a:cubicBezTo>
                  <a:close/>
                  <a:moveTo>
                    <a:pt x="44410" y="4239"/>
                  </a:moveTo>
                  <a:cubicBezTo>
                    <a:pt x="44708" y="4239"/>
                    <a:pt x="44982" y="4501"/>
                    <a:pt x="44982" y="4810"/>
                  </a:cubicBezTo>
                  <a:cubicBezTo>
                    <a:pt x="44982" y="5108"/>
                    <a:pt x="44720" y="5370"/>
                    <a:pt x="44410" y="5370"/>
                  </a:cubicBezTo>
                  <a:cubicBezTo>
                    <a:pt x="44113" y="5370"/>
                    <a:pt x="43851" y="5120"/>
                    <a:pt x="43851" y="4810"/>
                  </a:cubicBezTo>
                  <a:cubicBezTo>
                    <a:pt x="43851" y="4501"/>
                    <a:pt x="44101" y="4239"/>
                    <a:pt x="44410" y="4239"/>
                  </a:cubicBezTo>
                  <a:close/>
                  <a:moveTo>
                    <a:pt x="48137" y="4239"/>
                  </a:moveTo>
                  <a:cubicBezTo>
                    <a:pt x="48435" y="4239"/>
                    <a:pt x="48697" y="4501"/>
                    <a:pt x="48697" y="4810"/>
                  </a:cubicBezTo>
                  <a:cubicBezTo>
                    <a:pt x="48697" y="5108"/>
                    <a:pt x="48447" y="5370"/>
                    <a:pt x="48137" y="5370"/>
                  </a:cubicBezTo>
                  <a:cubicBezTo>
                    <a:pt x="47839" y="5370"/>
                    <a:pt x="47566" y="5120"/>
                    <a:pt x="47566" y="4810"/>
                  </a:cubicBezTo>
                  <a:cubicBezTo>
                    <a:pt x="47578" y="4501"/>
                    <a:pt x="47839" y="4239"/>
                    <a:pt x="48137" y="4239"/>
                  </a:cubicBezTo>
                  <a:close/>
                  <a:moveTo>
                    <a:pt x="51864" y="4239"/>
                  </a:moveTo>
                  <a:cubicBezTo>
                    <a:pt x="52161" y="4239"/>
                    <a:pt x="52435" y="4501"/>
                    <a:pt x="52435" y="4810"/>
                  </a:cubicBezTo>
                  <a:cubicBezTo>
                    <a:pt x="52435" y="5108"/>
                    <a:pt x="52185" y="5370"/>
                    <a:pt x="51864" y="5370"/>
                  </a:cubicBezTo>
                  <a:cubicBezTo>
                    <a:pt x="51566" y="5370"/>
                    <a:pt x="51304" y="5120"/>
                    <a:pt x="51304" y="4810"/>
                  </a:cubicBezTo>
                  <a:cubicBezTo>
                    <a:pt x="51304" y="4501"/>
                    <a:pt x="51554" y="4239"/>
                    <a:pt x="51864" y="4239"/>
                  </a:cubicBezTo>
                  <a:close/>
                  <a:moveTo>
                    <a:pt x="55602" y="4239"/>
                  </a:moveTo>
                  <a:cubicBezTo>
                    <a:pt x="55900" y="4239"/>
                    <a:pt x="56174" y="4501"/>
                    <a:pt x="56174" y="4810"/>
                  </a:cubicBezTo>
                  <a:cubicBezTo>
                    <a:pt x="56174" y="5108"/>
                    <a:pt x="55912" y="5370"/>
                    <a:pt x="55602" y="5370"/>
                  </a:cubicBezTo>
                  <a:cubicBezTo>
                    <a:pt x="55293" y="5370"/>
                    <a:pt x="55043" y="5120"/>
                    <a:pt x="55043" y="4810"/>
                  </a:cubicBezTo>
                  <a:cubicBezTo>
                    <a:pt x="55043" y="4501"/>
                    <a:pt x="55293" y="4239"/>
                    <a:pt x="55602" y="4239"/>
                  </a:cubicBezTo>
                  <a:close/>
                  <a:moveTo>
                    <a:pt x="59329" y="4239"/>
                  </a:moveTo>
                  <a:cubicBezTo>
                    <a:pt x="59627" y="4239"/>
                    <a:pt x="59889" y="4501"/>
                    <a:pt x="59889" y="4810"/>
                  </a:cubicBezTo>
                  <a:cubicBezTo>
                    <a:pt x="59889" y="5108"/>
                    <a:pt x="59639" y="5370"/>
                    <a:pt x="59329" y="5370"/>
                  </a:cubicBezTo>
                  <a:cubicBezTo>
                    <a:pt x="59008" y="5370"/>
                    <a:pt x="58757" y="5120"/>
                    <a:pt x="58757" y="4810"/>
                  </a:cubicBezTo>
                  <a:cubicBezTo>
                    <a:pt x="58757" y="4501"/>
                    <a:pt x="59008" y="4239"/>
                    <a:pt x="59329" y="4239"/>
                  </a:cubicBezTo>
                  <a:close/>
                  <a:moveTo>
                    <a:pt x="63056" y="4239"/>
                  </a:moveTo>
                  <a:cubicBezTo>
                    <a:pt x="63353" y="4239"/>
                    <a:pt x="63627" y="4501"/>
                    <a:pt x="63627" y="4810"/>
                  </a:cubicBezTo>
                  <a:cubicBezTo>
                    <a:pt x="63627" y="5108"/>
                    <a:pt x="63377" y="5370"/>
                    <a:pt x="63056" y="5370"/>
                  </a:cubicBezTo>
                  <a:cubicBezTo>
                    <a:pt x="62746" y="5370"/>
                    <a:pt x="62496" y="5120"/>
                    <a:pt x="62496" y="4810"/>
                  </a:cubicBezTo>
                  <a:cubicBezTo>
                    <a:pt x="62496" y="4501"/>
                    <a:pt x="62746" y="4239"/>
                    <a:pt x="63056" y="4239"/>
                  </a:cubicBezTo>
                  <a:close/>
                  <a:moveTo>
                    <a:pt x="66782" y="4239"/>
                  </a:moveTo>
                  <a:cubicBezTo>
                    <a:pt x="67080" y="4239"/>
                    <a:pt x="67342" y="4501"/>
                    <a:pt x="67342" y="4810"/>
                  </a:cubicBezTo>
                  <a:cubicBezTo>
                    <a:pt x="67342" y="5108"/>
                    <a:pt x="67092" y="5370"/>
                    <a:pt x="66782" y="5370"/>
                  </a:cubicBezTo>
                  <a:cubicBezTo>
                    <a:pt x="66473" y="5370"/>
                    <a:pt x="66211" y="5120"/>
                    <a:pt x="66211" y="4810"/>
                  </a:cubicBezTo>
                  <a:cubicBezTo>
                    <a:pt x="66235" y="4501"/>
                    <a:pt x="66473" y="4239"/>
                    <a:pt x="66782" y="4239"/>
                  </a:cubicBezTo>
                  <a:close/>
                  <a:moveTo>
                    <a:pt x="70509" y="4239"/>
                  </a:moveTo>
                  <a:cubicBezTo>
                    <a:pt x="70807" y="4239"/>
                    <a:pt x="71080" y="4501"/>
                    <a:pt x="71080" y="4810"/>
                  </a:cubicBezTo>
                  <a:cubicBezTo>
                    <a:pt x="71080" y="5108"/>
                    <a:pt x="70830" y="5370"/>
                    <a:pt x="70509" y="5370"/>
                  </a:cubicBezTo>
                  <a:cubicBezTo>
                    <a:pt x="70199" y="5370"/>
                    <a:pt x="69949" y="5120"/>
                    <a:pt x="69949" y="4810"/>
                  </a:cubicBezTo>
                  <a:cubicBezTo>
                    <a:pt x="69949" y="4501"/>
                    <a:pt x="70199" y="4239"/>
                    <a:pt x="70509" y="4239"/>
                  </a:cubicBezTo>
                  <a:close/>
                  <a:moveTo>
                    <a:pt x="74236" y="4239"/>
                  </a:moveTo>
                  <a:cubicBezTo>
                    <a:pt x="74533" y="4239"/>
                    <a:pt x="74795" y="4501"/>
                    <a:pt x="74795" y="4810"/>
                  </a:cubicBezTo>
                  <a:cubicBezTo>
                    <a:pt x="74795" y="5108"/>
                    <a:pt x="74545" y="5370"/>
                    <a:pt x="74236" y="5370"/>
                  </a:cubicBezTo>
                  <a:cubicBezTo>
                    <a:pt x="73938" y="5370"/>
                    <a:pt x="73676" y="5120"/>
                    <a:pt x="73676" y="4810"/>
                  </a:cubicBezTo>
                  <a:cubicBezTo>
                    <a:pt x="73676" y="4501"/>
                    <a:pt x="73926" y="4239"/>
                    <a:pt x="74236" y="4239"/>
                  </a:cubicBezTo>
                  <a:close/>
                  <a:moveTo>
                    <a:pt x="77855" y="4239"/>
                  </a:moveTo>
                  <a:cubicBezTo>
                    <a:pt x="78153" y="4239"/>
                    <a:pt x="78415" y="4501"/>
                    <a:pt x="78415" y="4810"/>
                  </a:cubicBezTo>
                  <a:cubicBezTo>
                    <a:pt x="78415" y="5108"/>
                    <a:pt x="78165" y="5370"/>
                    <a:pt x="77855" y="5370"/>
                  </a:cubicBezTo>
                  <a:cubicBezTo>
                    <a:pt x="77546" y="5370"/>
                    <a:pt x="77284" y="5120"/>
                    <a:pt x="77284" y="4810"/>
                  </a:cubicBezTo>
                  <a:cubicBezTo>
                    <a:pt x="77284" y="4501"/>
                    <a:pt x="77546" y="4239"/>
                    <a:pt x="77855" y="4239"/>
                  </a:cubicBezTo>
                  <a:close/>
                  <a:moveTo>
                    <a:pt x="81570" y="4239"/>
                  </a:moveTo>
                  <a:cubicBezTo>
                    <a:pt x="81868" y="4239"/>
                    <a:pt x="82141" y="4501"/>
                    <a:pt x="82141" y="4810"/>
                  </a:cubicBezTo>
                  <a:cubicBezTo>
                    <a:pt x="82141" y="5108"/>
                    <a:pt x="81879" y="5370"/>
                    <a:pt x="81570" y="5370"/>
                  </a:cubicBezTo>
                  <a:cubicBezTo>
                    <a:pt x="81260" y="5370"/>
                    <a:pt x="81010" y="5120"/>
                    <a:pt x="81010" y="4810"/>
                  </a:cubicBezTo>
                  <a:cubicBezTo>
                    <a:pt x="81022" y="4501"/>
                    <a:pt x="81260" y="4239"/>
                    <a:pt x="81570" y="4239"/>
                  </a:cubicBezTo>
                  <a:close/>
                  <a:moveTo>
                    <a:pt x="85308" y="4239"/>
                  </a:moveTo>
                  <a:cubicBezTo>
                    <a:pt x="85606" y="4239"/>
                    <a:pt x="85880" y="4501"/>
                    <a:pt x="85880" y="4810"/>
                  </a:cubicBezTo>
                  <a:cubicBezTo>
                    <a:pt x="85880" y="5108"/>
                    <a:pt x="85618" y="5370"/>
                    <a:pt x="85308" y="5370"/>
                  </a:cubicBezTo>
                  <a:cubicBezTo>
                    <a:pt x="84999" y="5370"/>
                    <a:pt x="84749" y="5120"/>
                    <a:pt x="84749" y="4810"/>
                  </a:cubicBezTo>
                  <a:cubicBezTo>
                    <a:pt x="84749" y="4501"/>
                    <a:pt x="84999" y="4239"/>
                    <a:pt x="85308" y="4239"/>
                  </a:cubicBezTo>
                  <a:close/>
                  <a:moveTo>
                    <a:pt x="89035" y="4239"/>
                  </a:moveTo>
                  <a:cubicBezTo>
                    <a:pt x="89333" y="4239"/>
                    <a:pt x="89595" y="4501"/>
                    <a:pt x="89595" y="4810"/>
                  </a:cubicBezTo>
                  <a:cubicBezTo>
                    <a:pt x="89595" y="5108"/>
                    <a:pt x="89345" y="5370"/>
                    <a:pt x="89035" y="5370"/>
                  </a:cubicBezTo>
                  <a:cubicBezTo>
                    <a:pt x="88714" y="5370"/>
                    <a:pt x="88464" y="5120"/>
                    <a:pt x="88464" y="4810"/>
                  </a:cubicBezTo>
                  <a:cubicBezTo>
                    <a:pt x="88475" y="4501"/>
                    <a:pt x="88714" y="4239"/>
                    <a:pt x="89035" y="4239"/>
                  </a:cubicBezTo>
                  <a:close/>
                  <a:moveTo>
                    <a:pt x="92762" y="4239"/>
                  </a:moveTo>
                  <a:cubicBezTo>
                    <a:pt x="93059" y="4239"/>
                    <a:pt x="93333" y="4501"/>
                    <a:pt x="93333" y="4810"/>
                  </a:cubicBezTo>
                  <a:cubicBezTo>
                    <a:pt x="93333" y="5108"/>
                    <a:pt x="93071" y="5370"/>
                    <a:pt x="92762" y="5370"/>
                  </a:cubicBezTo>
                  <a:cubicBezTo>
                    <a:pt x="92452" y="5370"/>
                    <a:pt x="92202" y="5120"/>
                    <a:pt x="92202" y="4810"/>
                  </a:cubicBezTo>
                  <a:cubicBezTo>
                    <a:pt x="92202" y="4501"/>
                    <a:pt x="92452" y="4239"/>
                    <a:pt x="92762" y="4239"/>
                  </a:cubicBezTo>
                  <a:close/>
                  <a:moveTo>
                    <a:pt x="96488" y="4239"/>
                  </a:moveTo>
                  <a:cubicBezTo>
                    <a:pt x="96786" y="4239"/>
                    <a:pt x="97048" y="4501"/>
                    <a:pt x="97048" y="4810"/>
                  </a:cubicBezTo>
                  <a:cubicBezTo>
                    <a:pt x="97048" y="5108"/>
                    <a:pt x="96798" y="5370"/>
                    <a:pt x="96488" y="5370"/>
                  </a:cubicBezTo>
                  <a:cubicBezTo>
                    <a:pt x="96191" y="5370"/>
                    <a:pt x="95917" y="5120"/>
                    <a:pt x="95917" y="4810"/>
                  </a:cubicBezTo>
                  <a:cubicBezTo>
                    <a:pt x="95917" y="4501"/>
                    <a:pt x="96179" y="4239"/>
                    <a:pt x="96488" y="4239"/>
                  </a:cubicBezTo>
                  <a:close/>
                  <a:moveTo>
                    <a:pt x="100203" y="4239"/>
                  </a:moveTo>
                  <a:cubicBezTo>
                    <a:pt x="100501" y="4239"/>
                    <a:pt x="100775" y="4501"/>
                    <a:pt x="100775" y="4810"/>
                  </a:cubicBezTo>
                  <a:cubicBezTo>
                    <a:pt x="100775" y="5108"/>
                    <a:pt x="100513" y="5370"/>
                    <a:pt x="100203" y="5370"/>
                  </a:cubicBezTo>
                  <a:cubicBezTo>
                    <a:pt x="99905" y="5370"/>
                    <a:pt x="99644" y="5120"/>
                    <a:pt x="99644" y="4810"/>
                  </a:cubicBezTo>
                  <a:cubicBezTo>
                    <a:pt x="99655" y="4501"/>
                    <a:pt x="99894" y="4239"/>
                    <a:pt x="100203" y="4239"/>
                  </a:cubicBezTo>
                  <a:close/>
                  <a:moveTo>
                    <a:pt x="103942" y="4239"/>
                  </a:moveTo>
                  <a:cubicBezTo>
                    <a:pt x="104239" y="4239"/>
                    <a:pt x="104513" y="4501"/>
                    <a:pt x="104513" y="4810"/>
                  </a:cubicBezTo>
                  <a:cubicBezTo>
                    <a:pt x="104513" y="5108"/>
                    <a:pt x="104251" y="5370"/>
                    <a:pt x="103942" y="5370"/>
                  </a:cubicBezTo>
                  <a:cubicBezTo>
                    <a:pt x="103644" y="5370"/>
                    <a:pt x="103382" y="5120"/>
                    <a:pt x="103382" y="4810"/>
                  </a:cubicBezTo>
                  <a:cubicBezTo>
                    <a:pt x="103382" y="4501"/>
                    <a:pt x="103632" y="4239"/>
                    <a:pt x="103942" y="4239"/>
                  </a:cubicBezTo>
                  <a:close/>
                  <a:moveTo>
                    <a:pt x="107668" y="4239"/>
                  </a:moveTo>
                  <a:cubicBezTo>
                    <a:pt x="107966" y="4239"/>
                    <a:pt x="108228" y="4501"/>
                    <a:pt x="108228" y="4810"/>
                  </a:cubicBezTo>
                  <a:cubicBezTo>
                    <a:pt x="108228" y="5108"/>
                    <a:pt x="107978" y="5370"/>
                    <a:pt x="107668" y="5370"/>
                  </a:cubicBezTo>
                  <a:cubicBezTo>
                    <a:pt x="107371" y="5370"/>
                    <a:pt x="107097" y="5120"/>
                    <a:pt x="107097" y="4810"/>
                  </a:cubicBezTo>
                  <a:cubicBezTo>
                    <a:pt x="107109" y="4501"/>
                    <a:pt x="107347" y="4239"/>
                    <a:pt x="107668" y="4239"/>
                  </a:cubicBezTo>
                  <a:close/>
                  <a:moveTo>
                    <a:pt x="111395" y="4239"/>
                  </a:moveTo>
                  <a:cubicBezTo>
                    <a:pt x="111693" y="4239"/>
                    <a:pt x="111967" y="4501"/>
                    <a:pt x="111967" y="4810"/>
                  </a:cubicBezTo>
                  <a:cubicBezTo>
                    <a:pt x="111967" y="5108"/>
                    <a:pt x="111705" y="5370"/>
                    <a:pt x="111395" y="5370"/>
                  </a:cubicBezTo>
                  <a:cubicBezTo>
                    <a:pt x="111085" y="5370"/>
                    <a:pt x="110835" y="5120"/>
                    <a:pt x="110835" y="4810"/>
                  </a:cubicBezTo>
                  <a:cubicBezTo>
                    <a:pt x="110835" y="4501"/>
                    <a:pt x="111085" y="4239"/>
                    <a:pt x="111395" y="4239"/>
                  </a:cubicBezTo>
                  <a:close/>
                  <a:moveTo>
                    <a:pt x="115122" y="4239"/>
                  </a:moveTo>
                  <a:cubicBezTo>
                    <a:pt x="115419" y="4239"/>
                    <a:pt x="115681" y="4501"/>
                    <a:pt x="115681" y="4810"/>
                  </a:cubicBezTo>
                  <a:cubicBezTo>
                    <a:pt x="115681" y="5108"/>
                    <a:pt x="115431" y="5370"/>
                    <a:pt x="115122" y="5370"/>
                  </a:cubicBezTo>
                  <a:cubicBezTo>
                    <a:pt x="114812" y="5370"/>
                    <a:pt x="114550" y="5120"/>
                    <a:pt x="114550" y="4810"/>
                  </a:cubicBezTo>
                  <a:cubicBezTo>
                    <a:pt x="114574" y="4501"/>
                    <a:pt x="114812" y="4239"/>
                    <a:pt x="115122" y="4239"/>
                  </a:cubicBezTo>
                  <a:close/>
                  <a:moveTo>
                    <a:pt x="118860" y="4239"/>
                  </a:moveTo>
                  <a:cubicBezTo>
                    <a:pt x="119158" y="4239"/>
                    <a:pt x="119420" y="4501"/>
                    <a:pt x="119420" y="4810"/>
                  </a:cubicBezTo>
                  <a:cubicBezTo>
                    <a:pt x="119420" y="5108"/>
                    <a:pt x="119170" y="5370"/>
                    <a:pt x="118860" y="5370"/>
                  </a:cubicBezTo>
                  <a:cubicBezTo>
                    <a:pt x="118539" y="5370"/>
                    <a:pt x="118289" y="5120"/>
                    <a:pt x="118289" y="4810"/>
                  </a:cubicBezTo>
                  <a:cubicBezTo>
                    <a:pt x="118289" y="4501"/>
                    <a:pt x="118539" y="4239"/>
                    <a:pt x="118860" y="4239"/>
                  </a:cubicBezTo>
                  <a:close/>
                  <a:moveTo>
                    <a:pt x="122575" y="4239"/>
                  </a:moveTo>
                  <a:cubicBezTo>
                    <a:pt x="122873" y="4239"/>
                    <a:pt x="123146" y="4501"/>
                    <a:pt x="123146" y="4810"/>
                  </a:cubicBezTo>
                  <a:cubicBezTo>
                    <a:pt x="123146" y="5108"/>
                    <a:pt x="122885" y="5370"/>
                    <a:pt x="122575" y="5370"/>
                  </a:cubicBezTo>
                  <a:cubicBezTo>
                    <a:pt x="122265" y="5370"/>
                    <a:pt x="122015" y="5120"/>
                    <a:pt x="122015" y="4810"/>
                  </a:cubicBezTo>
                  <a:cubicBezTo>
                    <a:pt x="122027" y="4501"/>
                    <a:pt x="122277" y="4239"/>
                    <a:pt x="122575" y="4239"/>
                  </a:cubicBezTo>
                  <a:close/>
                  <a:moveTo>
                    <a:pt x="126314" y="4239"/>
                  </a:moveTo>
                  <a:cubicBezTo>
                    <a:pt x="126611" y="4239"/>
                    <a:pt x="126873" y="4501"/>
                    <a:pt x="126873" y="4810"/>
                  </a:cubicBezTo>
                  <a:cubicBezTo>
                    <a:pt x="126873" y="5108"/>
                    <a:pt x="126623" y="5370"/>
                    <a:pt x="126314" y="5370"/>
                  </a:cubicBezTo>
                  <a:cubicBezTo>
                    <a:pt x="126004" y="5370"/>
                    <a:pt x="125742" y="5120"/>
                    <a:pt x="125742" y="4810"/>
                  </a:cubicBezTo>
                  <a:cubicBezTo>
                    <a:pt x="125742" y="4501"/>
                    <a:pt x="126004" y="4239"/>
                    <a:pt x="126314" y="4239"/>
                  </a:cubicBezTo>
                  <a:close/>
                  <a:moveTo>
                    <a:pt x="130028" y="4239"/>
                  </a:moveTo>
                  <a:cubicBezTo>
                    <a:pt x="130326" y="4239"/>
                    <a:pt x="130600" y="4501"/>
                    <a:pt x="130600" y="4810"/>
                  </a:cubicBezTo>
                  <a:cubicBezTo>
                    <a:pt x="130600" y="5108"/>
                    <a:pt x="130350" y="5370"/>
                    <a:pt x="130028" y="5370"/>
                  </a:cubicBezTo>
                  <a:cubicBezTo>
                    <a:pt x="129731" y="5370"/>
                    <a:pt x="129469" y="5120"/>
                    <a:pt x="129469" y="4810"/>
                  </a:cubicBezTo>
                  <a:cubicBezTo>
                    <a:pt x="129469" y="4501"/>
                    <a:pt x="129719" y="4239"/>
                    <a:pt x="130028" y="4239"/>
                  </a:cubicBezTo>
                  <a:close/>
                  <a:moveTo>
                    <a:pt x="1548" y="6120"/>
                  </a:moveTo>
                  <a:cubicBezTo>
                    <a:pt x="1846" y="6120"/>
                    <a:pt x="2119" y="6370"/>
                    <a:pt x="2119" y="6679"/>
                  </a:cubicBezTo>
                  <a:cubicBezTo>
                    <a:pt x="2119" y="6989"/>
                    <a:pt x="1858" y="7251"/>
                    <a:pt x="1548" y="7251"/>
                  </a:cubicBezTo>
                  <a:cubicBezTo>
                    <a:pt x="1238" y="7251"/>
                    <a:pt x="988" y="6989"/>
                    <a:pt x="988" y="6679"/>
                  </a:cubicBezTo>
                  <a:cubicBezTo>
                    <a:pt x="988" y="6370"/>
                    <a:pt x="1238" y="6120"/>
                    <a:pt x="1548" y="6120"/>
                  </a:cubicBezTo>
                  <a:close/>
                  <a:moveTo>
                    <a:pt x="5287" y="6120"/>
                  </a:moveTo>
                  <a:cubicBezTo>
                    <a:pt x="5596" y="6120"/>
                    <a:pt x="5846" y="6370"/>
                    <a:pt x="5846" y="6679"/>
                  </a:cubicBezTo>
                  <a:cubicBezTo>
                    <a:pt x="5846" y="6989"/>
                    <a:pt x="5596" y="7251"/>
                    <a:pt x="5287" y="7251"/>
                  </a:cubicBezTo>
                  <a:cubicBezTo>
                    <a:pt x="4977" y="7251"/>
                    <a:pt x="4715" y="6989"/>
                    <a:pt x="4715" y="6679"/>
                  </a:cubicBezTo>
                  <a:cubicBezTo>
                    <a:pt x="4715" y="6370"/>
                    <a:pt x="4977" y="6120"/>
                    <a:pt x="5287" y="6120"/>
                  </a:cubicBezTo>
                  <a:close/>
                  <a:moveTo>
                    <a:pt x="9001" y="6120"/>
                  </a:moveTo>
                  <a:cubicBezTo>
                    <a:pt x="9299" y="6120"/>
                    <a:pt x="9573" y="6370"/>
                    <a:pt x="9573" y="6679"/>
                  </a:cubicBezTo>
                  <a:cubicBezTo>
                    <a:pt x="9573" y="6989"/>
                    <a:pt x="9323" y="7251"/>
                    <a:pt x="9001" y="7251"/>
                  </a:cubicBezTo>
                  <a:cubicBezTo>
                    <a:pt x="8704" y="7251"/>
                    <a:pt x="8442" y="6989"/>
                    <a:pt x="8442" y="6679"/>
                  </a:cubicBezTo>
                  <a:cubicBezTo>
                    <a:pt x="8442" y="6370"/>
                    <a:pt x="8692" y="6120"/>
                    <a:pt x="9001" y="6120"/>
                  </a:cubicBezTo>
                  <a:close/>
                  <a:moveTo>
                    <a:pt x="12728" y="6120"/>
                  </a:moveTo>
                  <a:cubicBezTo>
                    <a:pt x="13037" y="6120"/>
                    <a:pt x="13288" y="6370"/>
                    <a:pt x="13288" y="6679"/>
                  </a:cubicBezTo>
                  <a:cubicBezTo>
                    <a:pt x="13288" y="6989"/>
                    <a:pt x="13037" y="7251"/>
                    <a:pt x="12728" y="7251"/>
                  </a:cubicBezTo>
                  <a:cubicBezTo>
                    <a:pt x="12418" y="7251"/>
                    <a:pt x="12156" y="6989"/>
                    <a:pt x="12156" y="6679"/>
                  </a:cubicBezTo>
                  <a:cubicBezTo>
                    <a:pt x="12156" y="6370"/>
                    <a:pt x="12418" y="6120"/>
                    <a:pt x="12728" y="6120"/>
                  </a:cubicBezTo>
                  <a:close/>
                  <a:moveTo>
                    <a:pt x="16466" y="6120"/>
                  </a:moveTo>
                  <a:cubicBezTo>
                    <a:pt x="16764" y="6120"/>
                    <a:pt x="17026" y="6370"/>
                    <a:pt x="17026" y="6679"/>
                  </a:cubicBezTo>
                  <a:cubicBezTo>
                    <a:pt x="17026" y="6989"/>
                    <a:pt x="16776" y="7251"/>
                    <a:pt x="16466" y="7251"/>
                  </a:cubicBezTo>
                  <a:cubicBezTo>
                    <a:pt x="16169" y="7251"/>
                    <a:pt x="15895" y="6989"/>
                    <a:pt x="15895" y="6679"/>
                  </a:cubicBezTo>
                  <a:cubicBezTo>
                    <a:pt x="15895" y="6370"/>
                    <a:pt x="16145" y="6120"/>
                    <a:pt x="16466" y="6120"/>
                  </a:cubicBezTo>
                  <a:close/>
                  <a:moveTo>
                    <a:pt x="20181" y="6120"/>
                  </a:moveTo>
                  <a:cubicBezTo>
                    <a:pt x="20491" y="6120"/>
                    <a:pt x="20753" y="6370"/>
                    <a:pt x="20753" y="6679"/>
                  </a:cubicBezTo>
                  <a:cubicBezTo>
                    <a:pt x="20753" y="6989"/>
                    <a:pt x="20491" y="7251"/>
                    <a:pt x="20181" y="7251"/>
                  </a:cubicBezTo>
                  <a:cubicBezTo>
                    <a:pt x="19872" y="7251"/>
                    <a:pt x="19622" y="6989"/>
                    <a:pt x="19622" y="6679"/>
                  </a:cubicBezTo>
                  <a:cubicBezTo>
                    <a:pt x="19622" y="6370"/>
                    <a:pt x="19872" y="6120"/>
                    <a:pt x="20181" y="6120"/>
                  </a:cubicBezTo>
                  <a:close/>
                  <a:moveTo>
                    <a:pt x="23920" y="6120"/>
                  </a:moveTo>
                  <a:cubicBezTo>
                    <a:pt x="24217" y="6120"/>
                    <a:pt x="24479" y="6370"/>
                    <a:pt x="24479" y="6679"/>
                  </a:cubicBezTo>
                  <a:cubicBezTo>
                    <a:pt x="24479" y="6989"/>
                    <a:pt x="24229" y="7251"/>
                    <a:pt x="23920" y="7251"/>
                  </a:cubicBezTo>
                  <a:cubicBezTo>
                    <a:pt x="23610" y="7251"/>
                    <a:pt x="23348" y="6989"/>
                    <a:pt x="23348" y="6679"/>
                  </a:cubicBezTo>
                  <a:cubicBezTo>
                    <a:pt x="23348" y="6370"/>
                    <a:pt x="23610" y="6120"/>
                    <a:pt x="23920" y="6120"/>
                  </a:cubicBezTo>
                  <a:close/>
                  <a:moveTo>
                    <a:pt x="27635" y="6120"/>
                  </a:moveTo>
                  <a:cubicBezTo>
                    <a:pt x="27956" y="6120"/>
                    <a:pt x="28206" y="6370"/>
                    <a:pt x="28206" y="6679"/>
                  </a:cubicBezTo>
                  <a:cubicBezTo>
                    <a:pt x="28206" y="6989"/>
                    <a:pt x="27956" y="7251"/>
                    <a:pt x="27635" y="7251"/>
                  </a:cubicBezTo>
                  <a:cubicBezTo>
                    <a:pt x="27325" y="7251"/>
                    <a:pt x="27075" y="6989"/>
                    <a:pt x="27075" y="6679"/>
                  </a:cubicBezTo>
                  <a:cubicBezTo>
                    <a:pt x="27075" y="6370"/>
                    <a:pt x="27325" y="6120"/>
                    <a:pt x="27635" y="6120"/>
                  </a:cubicBezTo>
                  <a:close/>
                  <a:moveTo>
                    <a:pt x="31373" y="6120"/>
                  </a:moveTo>
                  <a:cubicBezTo>
                    <a:pt x="31671" y="6120"/>
                    <a:pt x="31945" y="6370"/>
                    <a:pt x="31945" y="6679"/>
                  </a:cubicBezTo>
                  <a:cubicBezTo>
                    <a:pt x="31945" y="6989"/>
                    <a:pt x="31683" y="7251"/>
                    <a:pt x="31373" y="7251"/>
                  </a:cubicBezTo>
                  <a:cubicBezTo>
                    <a:pt x="31064" y="7251"/>
                    <a:pt x="30814" y="6989"/>
                    <a:pt x="30814" y="6679"/>
                  </a:cubicBezTo>
                  <a:cubicBezTo>
                    <a:pt x="30814" y="6370"/>
                    <a:pt x="31064" y="6120"/>
                    <a:pt x="31373" y="6120"/>
                  </a:cubicBezTo>
                  <a:close/>
                  <a:moveTo>
                    <a:pt x="35100" y="6120"/>
                  </a:moveTo>
                  <a:cubicBezTo>
                    <a:pt x="35409" y="6120"/>
                    <a:pt x="35659" y="6370"/>
                    <a:pt x="35659" y="6679"/>
                  </a:cubicBezTo>
                  <a:cubicBezTo>
                    <a:pt x="35659" y="6989"/>
                    <a:pt x="35409" y="7251"/>
                    <a:pt x="35100" y="7251"/>
                  </a:cubicBezTo>
                  <a:cubicBezTo>
                    <a:pt x="34778" y="7251"/>
                    <a:pt x="34528" y="6989"/>
                    <a:pt x="34528" y="6679"/>
                  </a:cubicBezTo>
                  <a:cubicBezTo>
                    <a:pt x="34528" y="6370"/>
                    <a:pt x="34778" y="6120"/>
                    <a:pt x="35100" y="6120"/>
                  </a:cubicBezTo>
                  <a:close/>
                  <a:moveTo>
                    <a:pt x="38815" y="6120"/>
                  </a:moveTo>
                  <a:cubicBezTo>
                    <a:pt x="39112" y="6120"/>
                    <a:pt x="39386" y="6370"/>
                    <a:pt x="39386" y="6679"/>
                  </a:cubicBezTo>
                  <a:cubicBezTo>
                    <a:pt x="39386" y="6989"/>
                    <a:pt x="39124" y="7251"/>
                    <a:pt x="38815" y="7251"/>
                  </a:cubicBezTo>
                  <a:cubicBezTo>
                    <a:pt x="38517" y="7251"/>
                    <a:pt x="38255" y="6989"/>
                    <a:pt x="38255" y="6679"/>
                  </a:cubicBezTo>
                  <a:cubicBezTo>
                    <a:pt x="38255" y="6370"/>
                    <a:pt x="38505" y="6120"/>
                    <a:pt x="38815" y="6120"/>
                  </a:cubicBezTo>
                  <a:close/>
                  <a:moveTo>
                    <a:pt x="42553" y="6120"/>
                  </a:moveTo>
                  <a:cubicBezTo>
                    <a:pt x="42863" y="6120"/>
                    <a:pt x="43113" y="6370"/>
                    <a:pt x="43113" y="6679"/>
                  </a:cubicBezTo>
                  <a:cubicBezTo>
                    <a:pt x="43113" y="6989"/>
                    <a:pt x="42863" y="7251"/>
                    <a:pt x="42553" y="7251"/>
                  </a:cubicBezTo>
                  <a:cubicBezTo>
                    <a:pt x="42232" y="7251"/>
                    <a:pt x="41982" y="6989"/>
                    <a:pt x="41982" y="6679"/>
                  </a:cubicBezTo>
                  <a:cubicBezTo>
                    <a:pt x="41982" y="6370"/>
                    <a:pt x="42244" y="6120"/>
                    <a:pt x="42553" y="6120"/>
                  </a:cubicBezTo>
                  <a:close/>
                  <a:moveTo>
                    <a:pt x="46268" y="6120"/>
                  </a:moveTo>
                  <a:cubicBezTo>
                    <a:pt x="46565" y="6120"/>
                    <a:pt x="46839" y="6370"/>
                    <a:pt x="46839" y="6679"/>
                  </a:cubicBezTo>
                  <a:cubicBezTo>
                    <a:pt x="46839" y="6989"/>
                    <a:pt x="46589" y="7251"/>
                    <a:pt x="46268" y="7251"/>
                  </a:cubicBezTo>
                  <a:cubicBezTo>
                    <a:pt x="45970" y="7251"/>
                    <a:pt x="45708" y="6989"/>
                    <a:pt x="45708" y="6679"/>
                  </a:cubicBezTo>
                  <a:cubicBezTo>
                    <a:pt x="45708" y="6370"/>
                    <a:pt x="45958" y="6120"/>
                    <a:pt x="46268" y="6120"/>
                  </a:cubicBezTo>
                  <a:close/>
                  <a:moveTo>
                    <a:pt x="50006" y="6120"/>
                  </a:moveTo>
                  <a:cubicBezTo>
                    <a:pt x="50316" y="6120"/>
                    <a:pt x="50578" y="6370"/>
                    <a:pt x="50578" y="6679"/>
                  </a:cubicBezTo>
                  <a:cubicBezTo>
                    <a:pt x="50578" y="6989"/>
                    <a:pt x="50316" y="7251"/>
                    <a:pt x="50006" y="7251"/>
                  </a:cubicBezTo>
                  <a:cubicBezTo>
                    <a:pt x="49697" y="7251"/>
                    <a:pt x="49447" y="6989"/>
                    <a:pt x="49447" y="6679"/>
                  </a:cubicBezTo>
                  <a:cubicBezTo>
                    <a:pt x="49447" y="6370"/>
                    <a:pt x="49697" y="6120"/>
                    <a:pt x="50006" y="6120"/>
                  </a:cubicBezTo>
                  <a:close/>
                  <a:moveTo>
                    <a:pt x="53733" y="6120"/>
                  </a:moveTo>
                  <a:cubicBezTo>
                    <a:pt x="54031" y="6120"/>
                    <a:pt x="54293" y="6370"/>
                    <a:pt x="54293" y="6679"/>
                  </a:cubicBezTo>
                  <a:cubicBezTo>
                    <a:pt x="54293" y="6989"/>
                    <a:pt x="54043" y="7251"/>
                    <a:pt x="53733" y="7251"/>
                  </a:cubicBezTo>
                  <a:cubicBezTo>
                    <a:pt x="53412" y="7251"/>
                    <a:pt x="53162" y="6989"/>
                    <a:pt x="53162" y="6679"/>
                  </a:cubicBezTo>
                  <a:cubicBezTo>
                    <a:pt x="53162" y="6370"/>
                    <a:pt x="53412" y="6120"/>
                    <a:pt x="53733" y="6120"/>
                  </a:cubicBezTo>
                  <a:close/>
                  <a:moveTo>
                    <a:pt x="57460" y="6120"/>
                  </a:moveTo>
                  <a:cubicBezTo>
                    <a:pt x="57781" y="6120"/>
                    <a:pt x="58031" y="6370"/>
                    <a:pt x="58031" y="6679"/>
                  </a:cubicBezTo>
                  <a:cubicBezTo>
                    <a:pt x="58031" y="6989"/>
                    <a:pt x="57781" y="7251"/>
                    <a:pt x="57460" y="7251"/>
                  </a:cubicBezTo>
                  <a:cubicBezTo>
                    <a:pt x="57150" y="7251"/>
                    <a:pt x="56900" y="6989"/>
                    <a:pt x="56900" y="6679"/>
                  </a:cubicBezTo>
                  <a:cubicBezTo>
                    <a:pt x="56900" y="6370"/>
                    <a:pt x="57150" y="6120"/>
                    <a:pt x="57460" y="6120"/>
                  </a:cubicBezTo>
                  <a:close/>
                  <a:moveTo>
                    <a:pt x="61186" y="6120"/>
                  </a:moveTo>
                  <a:cubicBezTo>
                    <a:pt x="61484" y="6120"/>
                    <a:pt x="61746" y="6370"/>
                    <a:pt x="61746" y="6679"/>
                  </a:cubicBezTo>
                  <a:cubicBezTo>
                    <a:pt x="61746" y="6989"/>
                    <a:pt x="61496" y="7251"/>
                    <a:pt x="61186" y="7251"/>
                  </a:cubicBezTo>
                  <a:cubicBezTo>
                    <a:pt x="60877" y="7251"/>
                    <a:pt x="60615" y="6989"/>
                    <a:pt x="60615" y="6679"/>
                  </a:cubicBezTo>
                  <a:cubicBezTo>
                    <a:pt x="60615" y="6370"/>
                    <a:pt x="60877" y="6120"/>
                    <a:pt x="61186" y="6120"/>
                  </a:cubicBezTo>
                  <a:close/>
                  <a:moveTo>
                    <a:pt x="64925" y="6120"/>
                  </a:moveTo>
                  <a:cubicBezTo>
                    <a:pt x="65234" y="6120"/>
                    <a:pt x="65485" y="6370"/>
                    <a:pt x="65485" y="6679"/>
                  </a:cubicBezTo>
                  <a:cubicBezTo>
                    <a:pt x="65485" y="6989"/>
                    <a:pt x="65234" y="7251"/>
                    <a:pt x="64925" y="7251"/>
                  </a:cubicBezTo>
                  <a:cubicBezTo>
                    <a:pt x="64603" y="7251"/>
                    <a:pt x="64353" y="6989"/>
                    <a:pt x="64353" y="6679"/>
                  </a:cubicBezTo>
                  <a:cubicBezTo>
                    <a:pt x="64353" y="6370"/>
                    <a:pt x="64603" y="6120"/>
                    <a:pt x="64925" y="6120"/>
                  </a:cubicBezTo>
                  <a:close/>
                  <a:moveTo>
                    <a:pt x="68640" y="6120"/>
                  </a:moveTo>
                  <a:cubicBezTo>
                    <a:pt x="68937" y="6120"/>
                    <a:pt x="69211" y="6370"/>
                    <a:pt x="69211" y="6679"/>
                  </a:cubicBezTo>
                  <a:cubicBezTo>
                    <a:pt x="69211" y="6989"/>
                    <a:pt x="68949" y="7251"/>
                    <a:pt x="68640" y="7251"/>
                  </a:cubicBezTo>
                  <a:cubicBezTo>
                    <a:pt x="68330" y="7251"/>
                    <a:pt x="68080" y="6989"/>
                    <a:pt x="68080" y="6679"/>
                  </a:cubicBezTo>
                  <a:cubicBezTo>
                    <a:pt x="68080" y="6370"/>
                    <a:pt x="68330" y="6120"/>
                    <a:pt x="68640" y="6120"/>
                  </a:cubicBezTo>
                  <a:close/>
                  <a:moveTo>
                    <a:pt x="72366" y="6120"/>
                  </a:moveTo>
                  <a:cubicBezTo>
                    <a:pt x="72676" y="6120"/>
                    <a:pt x="72926" y="6370"/>
                    <a:pt x="72926" y="6679"/>
                  </a:cubicBezTo>
                  <a:cubicBezTo>
                    <a:pt x="72926" y="6989"/>
                    <a:pt x="72676" y="7251"/>
                    <a:pt x="72366" y="7251"/>
                  </a:cubicBezTo>
                  <a:cubicBezTo>
                    <a:pt x="72045" y="7251"/>
                    <a:pt x="71795" y="6989"/>
                    <a:pt x="71795" y="6679"/>
                  </a:cubicBezTo>
                  <a:cubicBezTo>
                    <a:pt x="71795" y="6370"/>
                    <a:pt x="72069" y="6120"/>
                    <a:pt x="72366" y="6120"/>
                  </a:cubicBezTo>
                  <a:close/>
                  <a:moveTo>
                    <a:pt x="76093" y="6120"/>
                  </a:moveTo>
                  <a:cubicBezTo>
                    <a:pt x="76391" y="6120"/>
                    <a:pt x="76664" y="6370"/>
                    <a:pt x="76664" y="6679"/>
                  </a:cubicBezTo>
                  <a:cubicBezTo>
                    <a:pt x="76664" y="6989"/>
                    <a:pt x="76403" y="7251"/>
                    <a:pt x="76093" y="7251"/>
                  </a:cubicBezTo>
                  <a:cubicBezTo>
                    <a:pt x="75795" y="7251"/>
                    <a:pt x="75533" y="6989"/>
                    <a:pt x="75533" y="6679"/>
                  </a:cubicBezTo>
                  <a:cubicBezTo>
                    <a:pt x="75533" y="6370"/>
                    <a:pt x="75783" y="6120"/>
                    <a:pt x="76093" y="6120"/>
                  </a:cubicBezTo>
                  <a:close/>
                  <a:moveTo>
                    <a:pt x="79712" y="6120"/>
                  </a:moveTo>
                  <a:cubicBezTo>
                    <a:pt x="80010" y="6120"/>
                    <a:pt x="80284" y="6370"/>
                    <a:pt x="80284" y="6679"/>
                  </a:cubicBezTo>
                  <a:cubicBezTo>
                    <a:pt x="80284" y="6989"/>
                    <a:pt x="80022" y="7251"/>
                    <a:pt x="79712" y="7251"/>
                  </a:cubicBezTo>
                  <a:cubicBezTo>
                    <a:pt x="79403" y="7251"/>
                    <a:pt x="79153" y="6989"/>
                    <a:pt x="79153" y="6679"/>
                  </a:cubicBezTo>
                  <a:cubicBezTo>
                    <a:pt x="79153" y="6370"/>
                    <a:pt x="79403" y="6120"/>
                    <a:pt x="79712" y="6120"/>
                  </a:cubicBezTo>
                  <a:close/>
                  <a:moveTo>
                    <a:pt x="83451" y="6120"/>
                  </a:moveTo>
                  <a:cubicBezTo>
                    <a:pt x="83761" y="6120"/>
                    <a:pt x="84011" y="6370"/>
                    <a:pt x="84011" y="6679"/>
                  </a:cubicBezTo>
                  <a:cubicBezTo>
                    <a:pt x="84011" y="6989"/>
                    <a:pt x="83761" y="7251"/>
                    <a:pt x="83451" y="7251"/>
                  </a:cubicBezTo>
                  <a:cubicBezTo>
                    <a:pt x="83141" y="7251"/>
                    <a:pt x="82880" y="6989"/>
                    <a:pt x="82880" y="6679"/>
                  </a:cubicBezTo>
                  <a:cubicBezTo>
                    <a:pt x="82880" y="6370"/>
                    <a:pt x="83141" y="6120"/>
                    <a:pt x="83451" y="6120"/>
                  </a:cubicBezTo>
                  <a:close/>
                  <a:moveTo>
                    <a:pt x="87166" y="6120"/>
                  </a:moveTo>
                  <a:cubicBezTo>
                    <a:pt x="87463" y="6120"/>
                    <a:pt x="87737" y="6370"/>
                    <a:pt x="87737" y="6679"/>
                  </a:cubicBezTo>
                  <a:cubicBezTo>
                    <a:pt x="87737" y="6989"/>
                    <a:pt x="87475" y="7251"/>
                    <a:pt x="87166" y="7251"/>
                  </a:cubicBezTo>
                  <a:cubicBezTo>
                    <a:pt x="86856" y="7251"/>
                    <a:pt x="86606" y="6989"/>
                    <a:pt x="86606" y="6679"/>
                  </a:cubicBezTo>
                  <a:cubicBezTo>
                    <a:pt x="86606" y="6370"/>
                    <a:pt x="86856" y="6120"/>
                    <a:pt x="87166" y="6120"/>
                  </a:cubicBezTo>
                  <a:close/>
                  <a:moveTo>
                    <a:pt x="90904" y="6120"/>
                  </a:moveTo>
                  <a:cubicBezTo>
                    <a:pt x="91214" y="6120"/>
                    <a:pt x="91464" y="6370"/>
                    <a:pt x="91464" y="6679"/>
                  </a:cubicBezTo>
                  <a:cubicBezTo>
                    <a:pt x="91464" y="6989"/>
                    <a:pt x="91214" y="7251"/>
                    <a:pt x="90904" y="7251"/>
                  </a:cubicBezTo>
                  <a:cubicBezTo>
                    <a:pt x="90595" y="7251"/>
                    <a:pt x="90345" y="6989"/>
                    <a:pt x="90345" y="6679"/>
                  </a:cubicBezTo>
                  <a:cubicBezTo>
                    <a:pt x="90345" y="6370"/>
                    <a:pt x="90595" y="6120"/>
                    <a:pt x="90904" y="6120"/>
                  </a:cubicBezTo>
                  <a:close/>
                  <a:moveTo>
                    <a:pt x="94631" y="6120"/>
                  </a:moveTo>
                  <a:cubicBezTo>
                    <a:pt x="94929" y="6120"/>
                    <a:pt x="95191" y="6370"/>
                    <a:pt x="95191" y="6679"/>
                  </a:cubicBezTo>
                  <a:cubicBezTo>
                    <a:pt x="95191" y="6989"/>
                    <a:pt x="94941" y="7251"/>
                    <a:pt x="94631" y="7251"/>
                  </a:cubicBezTo>
                  <a:cubicBezTo>
                    <a:pt x="94310" y="7251"/>
                    <a:pt x="94060" y="6989"/>
                    <a:pt x="94060" y="6679"/>
                  </a:cubicBezTo>
                  <a:cubicBezTo>
                    <a:pt x="94060" y="6370"/>
                    <a:pt x="94310" y="6120"/>
                    <a:pt x="94631" y="6120"/>
                  </a:cubicBezTo>
                  <a:close/>
                  <a:moveTo>
                    <a:pt x="98346" y="6120"/>
                  </a:moveTo>
                  <a:cubicBezTo>
                    <a:pt x="98655" y="6120"/>
                    <a:pt x="98905" y="6370"/>
                    <a:pt x="98905" y="6679"/>
                  </a:cubicBezTo>
                  <a:cubicBezTo>
                    <a:pt x="98905" y="6989"/>
                    <a:pt x="98655" y="7251"/>
                    <a:pt x="98346" y="7251"/>
                  </a:cubicBezTo>
                  <a:cubicBezTo>
                    <a:pt x="98036" y="7251"/>
                    <a:pt x="97786" y="6989"/>
                    <a:pt x="97786" y="6679"/>
                  </a:cubicBezTo>
                  <a:cubicBezTo>
                    <a:pt x="97786" y="6370"/>
                    <a:pt x="98036" y="6120"/>
                    <a:pt x="98346" y="6120"/>
                  </a:cubicBezTo>
                  <a:close/>
                  <a:moveTo>
                    <a:pt x="102084" y="6120"/>
                  </a:moveTo>
                  <a:cubicBezTo>
                    <a:pt x="102382" y="6120"/>
                    <a:pt x="102644" y="6370"/>
                    <a:pt x="102644" y="6679"/>
                  </a:cubicBezTo>
                  <a:cubicBezTo>
                    <a:pt x="102644" y="6989"/>
                    <a:pt x="102394" y="7251"/>
                    <a:pt x="102084" y="7251"/>
                  </a:cubicBezTo>
                  <a:cubicBezTo>
                    <a:pt x="101787" y="7251"/>
                    <a:pt x="101513" y="6989"/>
                    <a:pt x="101513" y="6679"/>
                  </a:cubicBezTo>
                  <a:cubicBezTo>
                    <a:pt x="101513" y="6370"/>
                    <a:pt x="101775" y="6120"/>
                    <a:pt x="102084" y="6120"/>
                  </a:cubicBezTo>
                  <a:close/>
                  <a:moveTo>
                    <a:pt x="105799" y="6120"/>
                  </a:moveTo>
                  <a:cubicBezTo>
                    <a:pt x="106121" y="6120"/>
                    <a:pt x="106371" y="6370"/>
                    <a:pt x="106371" y="6679"/>
                  </a:cubicBezTo>
                  <a:cubicBezTo>
                    <a:pt x="106371" y="6989"/>
                    <a:pt x="106109" y="7251"/>
                    <a:pt x="105799" y="7251"/>
                  </a:cubicBezTo>
                  <a:cubicBezTo>
                    <a:pt x="105490" y="7251"/>
                    <a:pt x="105239" y="6989"/>
                    <a:pt x="105239" y="6679"/>
                  </a:cubicBezTo>
                  <a:cubicBezTo>
                    <a:pt x="105239" y="6370"/>
                    <a:pt x="105490" y="6120"/>
                    <a:pt x="105799" y="6120"/>
                  </a:cubicBezTo>
                  <a:close/>
                  <a:moveTo>
                    <a:pt x="109538" y="6120"/>
                  </a:moveTo>
                  <a:cubicBezTo>
                    <a:pt x="109835" y="6120"/>
                    <a:pt x="110109" y="6370"/>
                    <a:pt x="110109" y="6679"/>
                  </a:cubicBezTo>
                  <a:cubicBezTo>
                    <a:pt x="110109" y="6989"/>
                    <a:pt x="109847" y="7251"/>
                    <a:pt x="109538" y="7251"/>
                  </a:cubicBezTo>
                  <a:cubicBezTo>
                    <a:pt x="109228" y="7251"/>
                    <a:pt x="108978" y="6989"/>
                    <a:pt x="108978" y="6679"/>
                  </a:cubicBezTo>
                  <a:cubicBezTo>
                    <a:pt x="108978" y="6370"/>
                    <a:pt x="109228" y="6120"/>
                    <a:pt x="109538" y="6120"/>
                  </a:cubicBezTo>
                  <a:close/>
                  <a:moveTo>
                    <a:pt x="113264" y="6120"/>
                  </a:moveTo>
                  <a:cubicBezTo>
                    <a:pt x="113574" y="6120"/>
                    <a:pt x="113824" y="6370"/>
                    <a:pt x="113824" y="6679"/>
                  </a:cubicBezTo>
                  <a:cubicBezTo>
                    <a:pt x="113824" y="6989"/>
                    <a:pt x="113574" y="7251"/>
                    <a:pt x="113264" y="7251"/>
                  </a:cubicBezTo>
                  <a:cubicBezTo>
                    <a:pt x="112943" y="7251"/>
                    <a:pt x="112693" y="6989"/>
                    <a:pt x="112693" y="6679"/>
                  </a:cubicBezTo>
                  <a:cubicBezTo>
                    <a:pt x="112693" y="6370"/>
                    <a:pt x="112943" y="6120"/>
                    <a:pt x="113264" y="6120"/>
                  </a:cubicBezTo>
                  <a:close/>
                  <a:moveTo>
                    <a:pt x="116991" y="6120"/>
                  </a:moveTo>
                  <a:cubicBezTo>
                    <a:pt x="117289" y="6120"/>
                    <a:pt x="117562" y="6370"/>
                    <a:pt x="117562" y="6679"/>
                  </a:cubicBezTo>
                  <a:cubicBezTo>
                    <a:pt x="117562" y="6989"/>
                    <a:pt x="117312" y="7251"/>
                    <a:pt x="116991" y="7251"/>
                  </a:cubicBezTo>
                  <a:cubicBezTo>
                    <a:pt x="116681" y="7251"/>
                    <a:pt x="116431" y="6989"/>
                    <a:pt x="116431" y="6679"/>
                  </a:cubicBezTo>
                  <a:cubicBezTo>
                    <a:pt x="116431" y="6370"/>
                    <a:pt x="116681" y="6120"/>
                    <a:pt x="116991" y="6120"/>
                  </a:cubicBezTo>
                  <a:close/>
                  <a:moveTo>
                    <a:pt x="120718" y="6120"/>
                  </a:moveTo>
                  <a:cubicBezTo>
                    <a:pt x="121027" y="6120"/>
                    <a:pt x="121277" y="6370"/>
                    <a:pt x="121277" y="6679"/>
                  </a:cubicBezTo>
                  <a:cubicBezTo>
                    <a:pt x="121277" y="6989"/>
                    <a:pt x="121027" y="7251"/>
                    <a:pt x="120718" y="7251"/>
                  </a:cubicBezTo>
                  <a:cubicBezTo>
                    <a:pt x="120408" y="7251"/>
                    <a:pt x="120146" y="6989"/>
                    <a:pt x="120146" y="6679"/>
                  </a:cubicBezTo>
                  <a:cubicBezTo>
                    <a:pt x="120146" y="6370"/>
                    <a:pt x="120420" y="6120"/>
                    <a:pt x="120718" y="6120"/>
                  </a:cubicBezTo>
                  <a:close/>
                  <a:moveTo>
                    <a:pt x="124456" y="6120"/>
                  </a:moveTo>
                  <a:cubicBezTo>
                    <a:pt x="124754" y="6120"/>
                    <a:pt x="125016" y="6370"/>
                    <a:pt x="125016" y="6679"/>
                  </a:cubicBezTo>
                  <a:cubicBezTo>
                    <a:pt x="125016" y="6989"/>
                    <a:pt x="124766" y="7251"/>
                    <a:pt x="124456" y="7251"/>
                  </a:cubicBezTo>
                  <a:cubicBezTo>
                    <a:pt x="124135" y="7251"/>
                    <a:pt x="123885" y="6989"/>
                    <a:pt x="123885" y="6679"/>
                  </a:cubicBezTo>
                  <a:cubicBezTo>
                    <a:pt x="123885" y="6370"/>
                    <a:pt x="124135" y="6120"/>
                    <a:pt x="124456" y="6120"/>
                  </a:cubicBezTo>
                  <a:close/>
                  <a:moveTo>
                    <a:pt x="128171" y="6120"/>
                  </a:moveTo>
                  <a:cubicBezTo>
                    <a:pt x="128480" y="6120"/>
                    <a:pt x="128742" y="6370"/>
                    <a:pt x="128742" y="6679"/>
                  </a:cubicBezTo>
                  <a:cubicBezTo>
                    <a:pt x="128742" y="6989"/>
                    <a:pt x="128480" y="7251"/>
                    <a:pt x="128171" y="7251"/>
                  </a:cubicBezTo>
                  <a:cubicBezTo>
                    <a:pt x="127861" y="7251"/>
                    <a:pt x="127611" y="6989"/>
                    <a:pt x="127611" y="6679"/>
                  </a:cubicBezTo>
                  <a:cubicBezTo>
                    <a:pt x="127611" y="6370"/>
                    <a:pt x="127861" y="6120"/>
                    <a:pt x="128171" y="6120"/>
                  </a:cubicBezTo>
                  <a:close/>
                  <a:moveTo>
                    <a:pt x="131898" y="6120"/>
                  </a:moveTo>
                  <a:cubicBezTo>
                    <a:pt x="132195" y="6120"/>
                    <a:pt x="132457" y="6370"/>
                    <a:pt x="132457" y="6679"/>
                  </a:cubicBezTo>
                  <a:cubicBezTo>
                    <a:pt x="132457" y="6989"/>
                    <a:pt x="132207" y="7251"/>
                    <a:pt x="131898" y="7251"/>
                  </a:cubicBezTo>
                  <a:cubicBezTo>
                    <a:pt x="131600" y="7251"/>
                    <a:pt x="131326" y="6989"/>
                    <a:pt x="131326" y="6679"/>
                  </a:cubicBezTo>
                  <a:cubicBezTo>
                    <a:pt x="131326" y="6370"/>
                    <a:pt x="131576" y="6120"/>
                    <a:pt x="131898" y="6120"/>
                  </a:cubicBezTo>
                  <a:close/>
                  <a:moveTo>
                    <a:pt x="3405" y="7977"/>
                  </a:moveTo>
                  <a:cubicBezTo>
                    <a:pt x="3703" y="7977"/>
                    <a:pt x="3977" y="8227"/>
                    <a:pt x="3977" y="8537"/>
                  </a:cubicBezTo>
                  <a:cubicBezTo>
                    <a:pt x="3977" y="8835"/>
                    <a:pt x="3727" y="9108"/>
                    <a:pt x="3405" y="9108"/>
                  </a:cubicBezTo>
                  <a:cubicBezTo>
                    <a:pt x="3096" y="9108"/>
                    <a:pt x="2846" y="8858"/>
                    <a:pt x="2846" y="8537"/>
                  </a:cubicBezTo>
                  <a:cubicBezTo>
                    <a:pt x="2858" y="8215"/>
                    <a:pt x="3096" y="7977"/>
                    <a:pt x="3405" y="7977"/>
                  </a:cubicBezTo>
                  <a:close/>
                  <a:moveTo>
                    <a:pt x="7132" y="7977"/>
                  </a:moveTo>
                  <a:cubicBezTo>
                    <a:pt x="7430" y="7977"/>
                    <a:pt x="7692" y="8227"/>
                    <a:pt x="7692" y="8537"/>
                  </a:cubicBezTo>
                  <a:cubicBezTo>
                    <a:pt x="7692" y="8835"/>
                    <a:pt x="7442" y="9108"/>
                    <a:pt x="7132" y="9108"/>
                  </a:cubicBezTo>
                  <a:cubicBezTo>
                    <a:pt x="6834" y="9108"/>
                    <a:pt x="6560" y="8858"/>
                    <a:pt x="6560" y="8537"/>
                  </a:cubicBezTo>
                  <a:cubicBezTo>
                    <a:pt x="6584" y="8215"/>
                    <a:pt x="6822" y="7977"/>
                    <a:pt x="7132" y="7977"/>
                  </a:cubicBezTo>
                  <a:close/>
                  <a:moveTo>
                    <a:pt x="10871" y="7977"/>
                  </a:moveTo>
                  <a:cubicBezTo>
                    <a:pt x="11168" y="7977"/>
                    <a:pt x="11430" y="8227"/>
                    <a:pt x="11430" y="8537"/>
                  </a:cubicBezTo>
                  <a:cubicBezTo>
                    <a:pt x="11430" y="8835"/>
                    <a:pt x="11180" y="9108"/>
                    <a:pt x="10871" y="9108"/>
                  </a:cubicBezTo>
                  <a:cubicBezTo>
                    <a:pt x="10573" y="9108"/>
                    <a:pt x="10299" y="8858"/>
                    <a:pt x="10299" y="8537"/>
                  </a:cubicBezTo>
                  <a:cubicBezTo>
                    <a:pt x="10299" y="8215"/>
                    <a:pt x="10549" y="7977"/>
                    <a:pt x="10871" y="7977"/>
                  </a:cubicBezTo>
                  <a:close/>
                  <a:moveTo>
                    <a:pt x="14585" y="7977"/>
                  </a:moveTo>
                  <a:cubicBezTo>
                    <a:pt x="14883" y="7977"/>
                    <a:pt x="15157" y="8227"/>
                    <a:pt x="15157" y="8537"/>
                  </a:cubicBezTo>
                  <a:cubicBezTo>
                    <a:pt x="15157" y="8835"/>
                    <a:pt x="14895" y="9108"/>
                    <a:pt x="14585" y="9108"/>
                  </a:cubicBezTo>
                  <a:cubicBezTo>
                    <a:pt x="14288" y="9108"/>
                    <a:pt x="14014" y="8858"/>
                    <a:pt x="14014" y="8537"/>
                  </a:cubicBezTo>
                  <a:cubicBezTo>
                    <a:pt x="14038" y="8215"/>
                    <a:pt x="14276" y="7977"/>
                    <a:pt x="14585" y="7977"/>
                  </a:cubicBezTo>
                  <a:close/>
                  <a:moveTo>
                    <a:pt x="18324" y="7977"/>
                  </a:moveTo>
                  <a:cubicBezTo>
                    <a:pt x="18622" y="7977"/>
                    <a:pt x="18883" y="8227"/>
                    <a:pt x="18883" y="8537"/>
                  </a:cubicBezTo>
                  <a:cubicBezTo>
                    <a:pt x="18883" y="8835"/>
                    <a:pt x="18633" y="9108"/>
                    <a:pt x="18324" y="9108"/>
                  </a:cubicBezTo>
                  <a:cubicBezTo>
                    <a:pt x="18026" y="9108"/>
                    <a:pt x="17752" y="8858"/>
                    <a:pt x="17752" y="8537"/>
                  </a:cubicBezTo>
                  <a:cubicBezTo>
                    <a:pt x="17752" y="8215"/>
                    <a:pt x="18014" y="7977"/>
                    <a:pt x="18324" y="7977"/>
                  </a:cubicBezTo>
                  <a:close/>
                  <a:moveTo>
                    <a:pt x="22039" y="7977"/>
                  </a:moveTo>
                  <a:cubicBezTo>
                    <a:pt x="22336" y="7977"/>
                    <a:pt x="22610" y="8227"/>
                    <a:pt x="22610" y="8537"/>
                  </a:cubicBezTo>
                  <a:cubicBezTo>
                    <a:pt x="22610" y="8835"/>
                    <a:pt x="22360" y="9108"/>
                    <a:pt x="22039" y="9108"/>
                  </a:cubicBezTo>
                  <a:cubicBezTo>
                    <a:pt x="21729" y="9108"/>
                    <a:pt x="21479" y="8858"/>
                    <a:pt x="21479" y="8537"/>
                  </a:cubicBezTo>
                  <a:cubicBezTo>
                    <a:pt x="21491" y="8215"/>
                    <a:pt x="21729" y="7977"/>
                    <a:pt x="22039" y="7977"/>
                  </a:cubicBezTo>
                  <a:close/>
                  <a:moveTo>
                    <a:pt x="25777" y="7977"/>
                  </a:moveTo>
                  <a:cubicBezTo>
                    <a:pt x="26075" y="7977"/>
                    <a:pt x="26349" y="8227"/>
                    <a:pt x="26349" y="8537"/>
                  </a:cubicBezTo>
                  <a:cubicBezTo>
                    <a:pt x="26349" y="8835"/>
                    <a:pt x="26087" y="9108"/>
                    <a:pt x="25777" y="9108"/>
                  </a:cubicBezTo>
                  <a:cubicBezTo>
                    <a:pt x="25468" y="9108"/>
                    <a:pt x="25206" y="8858"/>
                    <a:pt x="25206" y="8537"/>
                  </a:cubicBezTo>
                  <a:cubicBezTo>
                    <a:pt x="25218" y="8215"/>
                    <a:pt x="25468" y="7977"/>
                    <a:pt x="25777" y="7977"/>
                  </a:cubicBezTo>
                  <a:close/>
                  <a:moveTo>
                    <a:pt x="29504" y="7977"/>
                  </a:moveTo>
                  <a:cubicBezTo>
                    <a:pt x="29801" y="7977"/>
                    <a:pt x="30063" y="8227"/>
                    <a:pt x="30063" y="8537"/>
                  </a:cubicBezTo>
                  <a:cubicBezTo>
                    <a:pt x="30063" y="8835"/>
                    <a:pt x="29813" y="9108"/>
                    <a:pt x="29504" y="9108"/>
                  </a:cubicBezTo>
                  <a:cubicBezTo>
                    <a:pt x="29182" y="9108"/>
                    <a:pt x="28932" y="8858"/>
                    <a:pt x="28932" y="8537"/>
                  </a:cubicBezTo>
                  <a:cubicBezTo>
                    <a:pt x="28944" y="8215"/>
                    <a:pt x="29182" y="7977"/>
                    <a:pt x="29504" y="7977"/>
                  </a:cubicBezTo>
                  <a:close/>
                  <a:moveTo>
                    <a:pt x="33230" y="7977"/>
                  </a:moveTo>
                  <a:cubicBezTo>
                    <a:pt x="33528" y="7977"/>
                    <a:pt x="33802" y="8227"/>
                    <a:pt x="33802" y="8537"/>
                  </a:cubicBezTo>
                  <a:cubicBezTo>
                    <a:pt x="33802" y="8835"/>
                    <a:pt x="33552" y="9108"/>
                    <a:pt x="33230" y="9108"/>
                  </a:cubicBezTo>
                  <a:cubicBezTo>
                    <a:pt x="32921" y="9108"/>
                    <a:pt x="32671" y="8858"/>
                    <a:pt x="32671" y="8537"/>
                  </a:cubicBezTo>
                  <a:cubicBezTo>
                    <a:pt x="32671" y="8215"/>
                    <a:pt x="32921" y="7977"/>
                    <a:pt x="33230" y="7977"/>
                  </a:cubicBezTo>
                  <a:close/>
                  <a:moveTo>
                    <a:pt x="36957" y="7977"/>
                  </a:moveTo>
                  <a:cubicBezTo>
                    <a:pt x="37255" y="7977"/>
                    <a:pt x="37517" y="8227"/>
                    <a:pt x="37517" y="8537"/>
                  </a:cubicBezTo>
                  <a:cubicBezTo>
                    <a:pt x="37517" y="8835"/>
                    <a:pt x="37267" y="9108"/>
                    <a:pt x="36957" y="9108"/>
                  </a:cubicBezTo>
                  <a:cubicBezTo>
                    <a:pt x="36648" y="9108"/>
                    <a:pt x="36386" y="8858"/>
                    <a:pt x="36386" y="8537"/>
                  </a:cubicBezTo>
                  <a:cubicBezTo>
                    <a:pt x="36409" y="8215"/>
                    <a:pt x="36648" y="7977"/>
                    <a:pt x="36957" y="7977"/>
                  </a:cubicBezTo>
                  <a:close/>
                  <a:moveTo>
                    <a:pt x="40672" y="7977"/>
                  </a:moveTo>
                  <a:cubicBezTo>
                    <a:pt x="40970" y="7977"/>
                    <a:pt x="41243" y="8227"/>
                    <a:pt x="41243" y="8537"/>
                  </a:cubicBezTo>
                  <a:cubicBezTo>
                    <a:pt x="41243" y="8835"/>
                    <a:pt x="40993" y="9108"/>
                    <a:pt x="40672" y="9108"/>
                  </a:cubicBezTo>
                  <a:cubicBezTo>
                    <a:pt x="40374" y="9108"/>
                    <a:pt x="40112" y="8858"/>
                    <a:pt x="40112" y="8537"/>
                  </a:cubicBezTo>
                  <a:cubicBezTo>
                    <a:pt x="40124" y="8215"/>
                    <a:pt x="40362" y="7977"/>
                    <a:pt x="40672" y="7977"/>
                  </a:cubicBezTo>
                  <a:close/>
                  <a:moveTo>
                    <a:pt x="44410" y="7977"/>
                  </a:moveTo>
                  <a:cubicBezTo>
                    <a:pt x="44708" y="7977"/>
                    <a:pt x="44982" y="8227"/>
                    <a:pt x="44982" y="8537"/>
                  </a:cubicBezTo>
                  <a:cubicBezTo>
                    <a:pt x="44982" y="8835"/>
                    <a:pt x="44720" y="9108"/>
                    <a:pt x="44410" y="9108"/>
                  </a:cubicBezTo>
                  <a:cubicBezTo>
                    <a:pt x="44113" y="9108"/>
                    <a:pt x="43851" y="8858"/>
                    <a:pt x="43851" y="8537"/>
                  </a:cubicBezTo>
                  <a:cubicBezTo>
                    <a:pt x="43851" y="8215"/>
                    <a:pt x="44101" y="7977"/>
                    <a:pt x="44410" y="7977"/>
                  </a:cubicBezTo>
                  <a:close/>
                  <a:moveTo>
                    <a:pt x="48137" y="7977"/>
                  </a:moveTo>
                  <a:cubicBezTo>
                    <a:pt x="48435" y="7977"/>
                    <a:pt x="48697" y="8227"/>
                    <a:pt x="48697" y="8537"/>
                  </a:cubicBezTo>
                  <a:cubicBezTo>
                    <a:pt x="48697" y="8835"/>
                    <a:pt x="48447" y="9108"/>
                    <a:pt x="48137" y="9108"/>
                  </a:cubicBezTo>
                  <a:cubicBezTo>
                    <a:pt x="47839" y="9108"/>
                    <a:pt x="47566" y="8858"/>
                    <a:pt x="47566" y="8537"/>
                  </a:cubicBezTo>
                  <a:cubicBezTo>
                    <a:pt x="47578" y="8215"/>
                    <a:pt x="47839" y="7977"/>
                    <a:pt x="48137" y="7977"/>
                  </a:cubicBezTo>
                  <a:close/>
                  <a:moveTo>
                    <a:pt x="51864" y="7977"/>
                  </a:moveTo>
                  <a:cubicBezTo>
                    <a:pt x="52161" y="7977"/>
                    <a:pt x="52435" y="8227"/>
                    <a:pt x="52435" y="8537"/>
                  </a:cubicBezTo>
                  <a:cubicBezTo>
                    <a:pt x="52435" y="8835"/>
                    <a:pt x="52185" y="9108"/>
                    <a:pt x="51864" y="9108"/>
                  </a:cubicBezTo>
                  <a:cubicBezTo>
                    <a:pt x="51566" y="9108"/>
                    <a:pt x="51304" y="8858"/>
                    <a:pt x="51304" y="8537"/>
                  </a:cubicBezTo>
                  <a:cubicBezTo>
                    <a:pt x="51304" y="8215"/>
                    <a:pt x="51554" y="7977"/>
                    <a:pt x="51864" y="7977"/>
                  </a:cubicBezTo>
                  <a:close/>
                  <a:moveTo>
                    <a:pt x="55602" y="7977"/>
                  </a:moveTo>
                  <a:cubicBezTo>
                    <a:pt x="55900" y="7977"/>
                    <a:pt x="56174" y="8227"/>
                    <a:pt x="56174" y="8537"/>
                  </a:cubicBezTo>
                  <a:cubicBezTo>
                    <a:pt x="56174" y="8835"/>
                    <a:pt x="55912" y="9108"/>
                    <a:pt x="55602" y="9108"/>
                  </a:cubicBezTo>
                  <a:cubicBezTo>
                    <a:pt x="55293" y="9108"/>
                    <a:pt x="55043" y="8858"/>
                    <a:pt x="55043" y="8537"/>
                  </a:cubicBezTo>
                  <a:cubicBezTo>
                    <a:pt x="55043" y="8215"/>
                    <a:pt x="55293" y="7977"/>
                    <a:pt x="55602" y="7977"/>
                  </a:cubicBezTo>
                  <a:close/>
                  <a:moveTo>
                    <a:pt x="59329" y="7977"/>
                  </a:moveTo>
                  <a:cubicBezTo>
                    <a:pt x="59627" y="7977"/>
                    <a:pt x="59889" y="8227"/>
                    <a:pt x="59889" y="8537"/>
                  </a:cubicBezTo>
                  <a:cubicBezTo>
                    <a:pt x="59889" y="8835"/>
                    <a:pt x="59639" y="9108"/>
                    <a:pt x="59329" y="9108"/>
                  </a:cubicBezTo>
                  <a:cubicBezTo>
                    <a:pt x="59008" y="9108"/>
                    <a:pt x="58757" y="8858"/>
                    <a:pt x="58757" y="8537"/>
                  </a:cubicBezTo>
                  <a:cubicBezTo>
                    <a:pt x="58757" y="8215"/>
                    <a:pt x="59008" y="7977"/>
                    <a:pt x="59329" y="7977"/>
                  </a:cubicBezTo>
                  <a:close/>
                  <a:moveTo>
                    <a:pt x="63056" y="7977"/>
                  </a:moveTo>
                  <a:cubicBezTo>
                    <a:pt x="63353" y="7977"/>
                    <a:pt x="63627" y="8227"/>
                    <a:pt x="63627" y="8537"/>
                  </a:cubicBezTo>
                  <a:cubicBezTo>
                    <a:pt x="63627" y="8835"/>
                    <a:pt x="63377" y="9108"/>
                    <a:pt x="63056" y="9108"/>
                  </a:cubicBezTo>
                  <a:cubicBezTo>
                    <a:pt x="62746" y="9108"/>
                    <a:pt x="62496" y="8858"/>
                    <a:pt x="62496" y="8537"/>
                  </a:cubicBezTo>
                  <a:cubicBezTo>
                    <a:pt x="62496" y="8215"/>
                    <a:pt x="62746" y="7977"/>
                    <a:pt x="63056" y="7977"/>
                  </a:cubicBezTo>
                  <a:close/>
                  <a:moveTo>
                    <a:pt x="66782" y="7977"/>
                  </a:moveTo>
                  <a:cubicBezTo>
                    <a:pt x="67080" y="7977"/>
                    <a:pt x="67342" y="8227"/>
                    <a:pt x="67342" y="8537"/>
                  </a:cubicBezTo>
                  <a:cubicBezTo>
                    <a:pt x="67342" y="8835"/>
                    <a:pt x="67092" y="9108"/>
                    <a:pt x="66782" y="9108"/>
                  </a:cubicBezTo>
                  <a:cubicBezTo>
                    <a:pt x="66473" y="9108"/>
                    <a:pt x="66211" y="8858"/>
                    <a:pt x="66211" y="8537"/>
                  </a:cubicBezTo>
                  <a:cubicBezTo>
                    <a:pt x="66235" y="8215"/>
                    <a:pt x="66473" y="7977"/>
                    <a:pt x="66782" y="7977"/>
                  </a:cubicBezTo>
                  <a:close/>
                  <a:moveTo>
                    <a:pt x="70509" y="7977"/>
                  </a:moveTo>
                  <a:cubicBezTo>
                    <a:pt x="70807" y="7977"/>
                    <a:pt x="71080" y="8227"/>
                    <a:pt x="71080" y="8537"/>
                  </a:cubicBezTo>
                  <a:cubicBezTo>
                    <a:pt x="71080" y="8835"/>
                    <a:pt x="70830" y="9108"/>
                    <a:pt x="70509" y="9108"/>
                  </a:cubicBezTo>
                  <a:cubicBezTo>
                    <a:pt x="70199" y="9108"/>
                    <a:pt x="69949" y="8858"/>
                    <a:pt x="69949" y="8537"/>
                  </a:cubicBezTo>
                  <a:cubicBezTo>
                    <a:pt x="69949" y="8215"/>
                    <a:pt x="70199" y="7977"/>
                    <a:pt x="70509" y="7977"/>
                  </a:cubicBezTo>
                  <a:close/>
                  <a:moveTo>
                    <a:pt x="74236" y="7977"/>
                  </a:moveTo>
                  <a:cubicBezTo>
                    <a:pt x="74533" y="7977"/>
                    <a:pt x="74795" y="8227"/>
                    <a:pt x="74795" y="8537"/>
                  </a:cubicBezTo>
                  <a:cubicBezTo>
                    <a:pt x="74795" y="8835"/>
                    <a:pt x="74545" y="9108"/>
                    <a:pt x="74236" y="9108"/>
                  </a:cubicBezTo>
                  <a:cubicBezTo>
                    <a:pt x="73938" y="9108"/>
                    <a:pt x="73676" y="8858"/>
                    <a:pt x="73676" y="8537"/>
                  </a:cubicBezTo>
                  <a:cubicBezTo>
                    <a:pt x="73676" y="8215"/>
                    <a:pt x="73926" y="7977"/>
                    <a:pt x="74236" y="7977"/>
                  </a:cubicBezTo>
                  <a:close/>
                  <a:moveTo>
                    <a:pt x="77855" y="7977"/>
                  </a:moveTo>
                  <a:cubicBezTo>
                    <a:pt x="78153" y="7977"/>
                    <a:pt x="78415" y="8227"/>
                    <a:pt x="78415" y="8537"/>
                  </a:cubicBezTo>
                  <a:cubicBezTo>
                    <a:pt x="78415" y="8835"/>
                    <a:pt x="78165" y="9108"/>
                    <a:pt x="77855" y="9108"/>
                  </a:cubicBezTo>
                  <a:cubicBezTo>
                    <a:pt x="77546" y="9108"/>
                    <a:pt x="77284" y="8858"/>
                    <a:pt x="77284" y="8537"/>
                  </a:cubicBezTo>
                  <a:cubicBezTo>
                    <a:pt x="77284" y="8215"/>
                    <a:pt x="77546" y="7977"/>
                    <a:pt x="77855" y="7977"/>
                  </a:cubicBezTo>
                  <a:close/>
                  <a:moveTo>
                    <a:pt x="81570" y="7977"/>
                  </a:moveTo>
                  <a:cubicBezTo>
                    <a:pt x="81868" y="7977"/>
                    <a:pt x="82141" y="8227"/>
                    <a:pt x="82141" y="8537"/>
                  </a:cubicBezTo>
                  <a:cubicBezTo>
                    <a:pt x="82141" y="8835"/>
                    <a:pt x="81879" y="9108"/>
                    <a:pt x="81570" y="9108"/>
                  </a:cubicBezTo>
                  <a:cubicBezTo>
                    <a:pt x="81260" y="9108"/>
                    <a:pt x="81010" y="8858"/>
                    <a:pt x="81010" y="8537"/>
                  </a:cubicBezTo>
                  <a:cubicBezTo>
                    <a:pt x="81022" y="8215"/>
                    <a:pt x="81260" y="7977"/>
                    <a:pt x="81570" y="7977"/>
                  </a:cubicBezTo>
                  <a:close/>
                  <a:moveTo>
                    <a:pt x="85308" y="7977"/>
                  </a:moveTo>
                  <a:cubicBezTo>
                    <a:pt x="85606" y="7977"/>
                    <a:pt x="85880" y="8227"/>
                    <a:pt x="85880" y="8537"/>
                  </a:cubicBezTo>
                  <a:cubicBezTo>
                    <a:pt x="85880" y="8835"/>
                    <a:pt x="85618" y="9108"/>
                    <a:pt x="85308" y="9108"/>
                  </a:cubicBezTo>
                  <a:cubicBezTo>
                    <a:pt x="84999" y="9108"/>
                    <a:pt x="84749" y="8858"/>
                    <a:pt x="84749" y="8537"/>
                  </a:cubicBezTo>
                  <a:cubicBezTo>
                    <a:pt x="84749" y="8215"/>
                    <a:pt x="84999" y="7977"/>
                    <a:pt x="85308" y="7977"/>
                  </a:cubicBezTo>
                  <a:close/>
                  <a:moveTo>
                    <a:pt x="89035" y="7977"/>
                  </a:moveTo>
                  <a:cubicBezTo>
                    <a:pt x="89333" y="7977"/>
                    <a:pt x="89595" y="8227"/>
                    <a:pt x="89595" y="8537"/>
                  </a:cubicBezTo>
                  <a:cubicBezTo>
                    <a:pt x="89595" y="8835"/>
                    <a:pt x="89345" y="9108"/>
                    <a:pt x="89035" y="9108"/>
                  </a:cubicBezTo>
                  <a:cubicBezTo>
                    <a:pt x="88714" y="9108"/>
                    <a:pt x="88464" y="8858"/>
                    <a:pt x="88464" y="8537"/>
                  </a:cubicBezTo>
                  <a:cubicBezTo>
                    <a:pt x="88475" y="8215"/>
                    <a:pt x="88714" y="7977"/>
                    <a:pt x="89035" y="7977"/>
                  </a:cubicBezTo>
                  <a:close/>
                  <a:moveTo>
                    <a:pt x="92762" y="7977"/>
                  </a:moveTo>
                  <a:cubicBezTo>
                    <a:pt x="93059" y="7977"/>
                    <a:pt x="93333" y="8227"/>
                    <a:pt x="93333" y="8537"/>
                  </a:cubicBezTo>
                  <a:cubicBezTo>
                    <a:pt x="93333" y="8835"/>
                    <a:pt x="93071" y="9108"/>
                    <a:pt x="92762" y="9108"/>
                  </a:cubicBezTo>
                  <a:cubicBezTo>
                    <a:pt x="92452" y="9108"/>
                    <a:pt x="92202" y="8858"/>
                    <a:pt x="92202" y="8537"/>
                  </a:cubicBezTo>
                  <a:cubicBezTo>
                    <a:pt x="92202" y="8215"/>
                    <a:pt x="92452" y="7977"/>
                    <a:pt x="92762" y="7977"/>
                  </a:cubicBezTo>
                  <a:close/>
                  <a:moveTo>
                    <a:pt x="96488" y="7977"/>
                  </a:moveTo>
                  <a:cubicBezTo>
                    <a:pt x="96786" y="7977"/>
                    <a:pt x="97048" y="8227"/>
                    <a:pt x="97048" y="8537"/>
                  </a:cubicBezTo>
                  <a:cubicBezTo>
                    <a:pt x="97048" y="8835"/>
                    <a:pt x="96798" y="9108"/>
                    <a:pt x="96488" y="9108"/>
                  </a:cubicBezTo>
                  <a:cubicBezTo>
                    <a:pt x="96191" y="9108"/>
                    <a:pt x="95917" y="8858"/>
                    <a:pt x="95917" y="8537"/>
                  </a:cubicBezTo>
                  <a:cubicBezTo>
                    <a:pt x="95917" y="8215"/>
                    <a:pt x="96179" y="7977"/>
                    <a:pt x="96488" y="7977"/>
                  </a:cubicBezTo>
                  <a:close/>
                  <a:moveTo>
                    <a:pt x="100203" y="7977"/>
                  </a:moveTo>
                  <a:cubicBezTo>
                    <a:pt x="100501" y="7977"/>
                    <a:pt x="100775" y="8227"/>
                    <a:pt x="100775" y="8537"/>
                  </a:cubicBezTo>
                  <a:cubicBezTo>
                    <a:pt x="100775" y="8835"/>
                    <a:pt x="100513" y="9108"/>
                    <a:pt x="100203" y="9108"/>
                  </a:cubicBezTo>
                  <a:cubicBezTo>
                    <a:pt x="99905" y="9108"/>
                    <a:pt x="99644" y="8858"/>
                    <a:pt x="99644" y="8537"/>
                  </a:cubicBezTo>
                  <a:cubicBezTo>
                    <a:pt x="99655" y="8215"/>
                    <a:pt x="99894" y="7977"/>
                    <a:pt x="100203" y="7977"/>
                  </a:cubicBezTo>
                  <a:close/>
                  <a:moveTo>
                    <a:pt x="103942" y="7977"/>
                  </a:moveTo>
                  <a:cubicBezTo>
                    <a:pt x="104239" y="7977"/>
                    <a:pt x="104513" y="8227"/>
                    <a:pt x="104513" y="8537"/>
                  </a:cubicBezTo>
                  <a:cubicBezTo>
                    <a:pt x="104513" y="8835"/>
                    <a:pt x="104251" y="9108"/>
                    <a:pt x="103942" y="9108"/>
                  </a:cubicBezTo>
                  <a:cubicBezTo>
                    <a:pt x="103644" y="9108"/>
                    <a:pt x="103382" y="8858"/>
                    <a:pt x="103382" y="8537"/>
                  </a:cubicBezTo>
                  <a:cubicBezTo>
                    <a:pt x="103382" y="8215"/>
                    <a:pt x="103632" y="7977"/>
                    <a:pt x="103942" y="7977"/>
                  </a:cubicBezTo>
                  <a:close/>
                  <a:moveTo>
                    <a:pt x="107668" y="7977"/>
                  </a:moveTo>
                  <a:cubicBezTo>
                    <a:pt x="107966" y="7977"/>
                    <a:pt x="108228" y="8227"/>
                    <a:pt x="108228" y="8537"/>
                  </a:cubicBezTo>
                  <a:cubicBezTo>
                    <a:pt x="108228" y="8835"/>
                    <a:pt x="107978" y="9108"/>
                    <a:pt x="107668" y="9108"/>
                  </a:cubicBezTo>
                  <a:cubicBezTo>
                    <a:pt x="107371" y="9108"/>
                    <a:pt x="107097" y="8858"/>
                    <a:pt x="107097" y="8537"/>
                  </a:cubicBezTo>
                  <a:cubicBezTo>
                    <a:pt x="107109" y="8215"/>
                    <a:pt x="107347" y="7977"/>
                    <a:pt x="107668" y="7977"/>
                  </a:cubicBezTo>
                  <a:close/>
                  <a:moveTo>
                    <a:pt x="111395" y="7977"/>
                  </a:moveTo>
                  <a:cubicBezTo>
                    <a:pt x="111693" y="7977"/>
                    <a:pt x="111967" y="8227"/>
                    <a:pt x="111967" y="8537"/>
                  </a:cubicBezTo>
                  <a:cubicBezTo>
                    <a:pt x="111967" y="8835"/>
                    <a:pt x="111705" y="9108"/>
                    <a:pt x="111395" y="9108"/>
                  </a:cubicBezTo>
                  <a:cubicBezTo>
                    <a:pt x="111085" y="9108"/>
                    <a:pt x="110835" y="8858"/>
                    <a:pt x="110835" y="8537"/>
                  </a:cubicBezTo>
                  <a:cubicBezTo>
                    <a:pt x="110835" y="8215"/>
                    <a:pt x="111085" y="7977"/>
                    <a:pt x="111395" y="7977"/>
                  </a:cubicBezTo>
                  <a:close/>
                  <a:moveTo>
                    <a:pt x="115122" y="7977"/>
                  </a:moveTo>
                  <a:cubicBezTo>
                    <a:pt x="115419" y="7977"/>
                    <a:pt x="115681" y="8227"/>
                    <a:pt x="115681" y="8537"/>
                  </a:cubicBezTo>
                  <a:cubicBezTo>
                    <a:pt x="115681" y="8835"/>
                    <a:pt x="115431" y="9108"/>
                    <a:pt x="115122" y="9108"/>
                  </a:cubicBezTo>
                  <a:cubicBezTo>
                    <a:pt x="114812" y="9108"/>
                    <a:pt x="114550" y="8858"/>
                    <a:pt x="114550" y="8537"/>
                  </a:cubicBezTo>
                  <a:cubicBezTo>
                    <a:pt x="114574" y="8215"/>
                    <a:pt x="114812" y="7977"/>
                    <a:pt x="115122" y="7977"/>
                  </a:cubicBezTo>
                  <a:close/>
                  <a:moveTo>
                    <a:pt x="118860" y="7977"/>
                  </a:moveTo>
                  <a:cubicBezTo>
                    <a:pt x="119158" y="7977"/>
                    <a:pt x="119420" y="8227"/>
                    <a:pt x="119420" y="8537"/>
                  </a:cubicBezTo>
                  <a:cubicBezTo>
                    <a:pt x="119420" y="8835"/>
                    <a:pt x="119170" y="9108"/>
                    <a:pt x="118860" y="9108"/>
                  </a:cubicBezTo>
                  <a:cubicBezTo>
                    <a:pt x="118539" y="9108"/>
                    <a:pt x="118289" y="8858"/>
                    <a:pt x="118289" y="8537"/>
                  </a:cubicBezTo>
                  <a:cubicBezTo>
                    <a:pt x="118289" y="8215"/>
                    <a:pt x="118539" y="7977"/>
                    <a:pt x="118860" y="7977"/>
                  </a:cubicBezTo>
                  <a:close/>
                  <a:moveTo>
                    <a:pt x="122575" y="7977"/>
                  </a:moveTo>
                  <a:cubicBezTo>
                    <a:pt x="122873" y="7977"/>
                    <a:pt x="123146" y="8227"/>
                    <a:pt x="123146" y="8537"/>
                  </a:cubicBezTo>
                  <a:cubicBezTo>
                    <a:pt x="123146" y="8835"/>
                    <a:pt x="122885" y="9108"/>
                    <a:pt x="122575" y="9108"/>
                  </a:cubicBezTo>
                  <a:cubicBezTo>
                    <a:pt x="122265" y="9108"/>
                    <a:pt x="122015" y="8858"/>
                    <a:pt x="122015" y="8537"/>
                  </a:cubicBezTo>
                  <a:cubicBezTo>
                    <a:pt x="122027" y="8215"/>
                    <a:pt x="122277" y="7977"/>
                    <a:pt x="122575" y="7977"/>
                  </a:cubicBezTo>
                  <a:close/>
                  <a:moveTo>
                    <a:pt x="126314" y="7977"/>
                  </a:moveTo>
                  <a:cubicBezTo>
                    <a:pt x="126611" y="7977"/>
                    <a:pt x="126873" y="8227"/>
                    <a:pt x="126873" y="8537"/>
                  </a:cubicBezTo>
                  <a:cubicBezTo>
                    <a:pt x="126873" y="8835"/>
                    <a:pt x="126623" y="9108"/>
                    <a:pt x="126314" y="9108"/>
                  </a:cubicBezTo>
                  <a:cubicBezTo>
                    <a:pt x="126004" y="9108"/>
                    <a:pt x="125742" y="8858"/>
                    <a:pt x="125742" y="8537"/>
                  </a:cubicBezTo>
                  <a:cubicBezTo>
                    <a:pt x="125742" y="8215"/>
                    <a:pt x="126004" y="7977"/>
                    <a:pt x="126314" y="7977"/>
                  </a:cubicBezTo>
                  <a:close/>
                  <a:moveTo>
                    <a:pt x="130028" y="7977"/>
                  </a:moveTo>
                  <a:cubicBezTo>
                    <a:pt x="130326" y="7977"/>
                    <a:pt x="130600" y="8227"/>
                    <a:pt x="130600" y="8537"/>
                  </a:cubicBezTo>
                  <a:cubicBezTo>
                    <a:pt x="130600" y="8835"/>
                    <a:pt x="130350" y="9108"/>
                    <a:pt x="130028" y="9108"/>
                  </a:cubicBezTo>
                  <a:cubicBezTo>
                    <a:pt x="129731" y="9108"/>
                    <a:pt x="129469" y="8858"/>
                    <a:pt x="129469" y="8537"/>
                  </a:cubicBezTo>
                  <a:cubicBezTo>
                    <a:pt x="129469" y="8215"/>
                    <a:pt x="129719" y="7977"/>
                    <a:pt x="130028" y="7977"/>
                  </a:cubicBezTo>
                  <a:close/>
                  <a:moveTo>
                    <a:pt x="1548" y="9835"/>
                  </a:moveTo>
                  <a:cubicBezTo>
                    <a:pt x="1846" y="9835"/>
                    <a:pt x="2119" y="10097"/>
                    <a:pt x="2119" y="10406"/>
                  </a:cubicBezTo>
                  <a:cubicBezTo>
                    <a:pt x="2119" y="10704"/>
                    <a:pt x="1858" y="10966"/>
                    <a:pt x="1548" y="10966"/>
                  </a:cubicBezTo>
                  <a:cubicBezTo>
                    <a:pt x="1238" y="10966"/>
                    <a:pt x="988" y="10716"/>
                    <a:pt x="988" y="10406"/>
                  </a:cubicBezTo>
                  <a:cubicBezTo>
                    <a:pt x="988" y="10097"/>
                    <a:pt x="1238" y="9835"/>
                    <a:pt x="1548" y="9835"/>
                  </a:cubicBezTo>
                  <a:close/>
                  <a:moveTo>
                    <a:pt x="5287" y="9835"/>
                  </a:moveTo>
                  <a:cubicBezTo>
                    <a:pt x="5596" y="9835"/>
                    <a:pt x="5846" y="10097"/>
                    <a:pt x="5846" y="10406"/>
                  </a:cubicBezTo>
                  <a:cubicBezTo>
                    <a:pt x="5846" y="10716"/>
                    <a:pt x="5596" y="10966"/>
                    <a:pt x="5287" y="10966"/>
                  </a:cubicBezTo>
                  <a:cubicBezTo>
                    <a:pt x="4977" y="10966"/>
                    <a:pt x="4715" y="10716"/>
                    <a:pt x="4715" y="10406"/>
                  </a:cubicBezTo>
                  <a:cubicBezTo>
                    <a:pt x="4715" y="10097"/>
                    <a:pt x="4977" y="9835"/>
                    <a:pt x="5287" y="9835"/>
                  </a:cubicBezTo>
                  <a:close/>
                  <a:moveTo>
                    <a:pt x="9001" y="9835"/>
                  </a:moveTo>
                  <a:cubicBezTo>
                    <a:pt x="9299" y="9835"/>
                    <a:pt x="9573" y="10097"/>
                    <a:pt x="9573" y="10406"/>
                  </a:cubicBezTo>
                  <a:cubicBezTo>
                    <a:pt x="9573" y="10704"/>
                    <a:pt x="9323" y="10966"/>
                    <a:pt x="9001" y="10966"/>
                  </a:cubicBezTo>
                  <a:cubicBezTo>
                    <a:pt x="8704" y="10966"/>
                    <a:pt x="8442" y="10716"/>
                    <a:pt x="8442" y="10406"/>
                  </a:cubicBezTo>
                  <a:cubicBezTo>
                    <a:pt x="8442" y="10097"/>
                    <a:pt x="8692" y="9835"/>
                    <a:pt x="9001" y="9835"/>
                  </a:cubicBezTo>
                  <a:close/>
                  <a:moveTo>
                    <a:pt x="12728" y="9835"/>
                  </a:moveTo>
                  <a:cubicBezTo>
                    <a:pt x="13037" y="9835"/>
                    <a:pt x="13288" y="10097"/>
                    <a:pt x="13288" y="10406"/>
                  </a:cubicBezTo>
                  <a:cubicBezTo>
                    <a:pt x="13288" y="10716"/>
                    <a:pt x="13037" y="10966"/>
                    <a:pt x="12728" y="10966"/>
                  </a:cubicBezTo>
                  <a:cubicBezTo>
                    <a:pt x="12418" y="10966"/>
                    <a:pt x="12156" y="10716"/>
                    <a:pt x="12156" y="10406"/>
                  </a:cubicBezTo>
                  <a:cubicBezTo>
                    <a:pt x="12180" y="10097"/>
                    <a:pt x="12418" y="9835"/>
                    <a:pt x="12728" y="9835"/>
                  </a:cubicBezTo>
                  <a:close/>
                  <a:moveTo>
                    <a:pt x="16466" y="9835"/>
                  </a:moveTo>
                  <a:cubicBezTo>
                    <a:pt x="16764" y="9835"/>
                    <a:pt x="17026" y="10097"/>
                    <a:pt x="17026" y="10406"/>
                  </a:cubicBezTo>
                  <a:cubicBezTo>
                    <a:pt x="17026" y="10704"/>
                    <a:pt x="16776" y="10966"/>
                    <a:pt x="16466" y="10966"/>
                  </a:cubicBezTo>
                  <a:cubicBezTo>
                    <a:pt x="16169" y="10966"/>
                    <a:pt x="15895" y="10716"/>
                    <a:pt x="15895" y="10406"/>
                  </a:cubicBezTo>
                  <a:cubicBezTo>
                    <a:pt x="15895" y="10097"/>
                    <a:pt x="16145" y="9835"/>
                    <a:pt x="16466" y="9835"/>
                  </a:cubicBezTo>
                  <a:close/>
                  <a:moveTo>
                    <a:pt x="20181" y="9835"/>
                  </a:moveTo>
                  <a:cubicBezTo>
                    <a:pt x="20491" y="9835"/>
                    <a:pt x="20753" y="10097"/>
                    <a:pt x="20753" y="10406"/>
                  </a:cubicBezTo>
                  <a:cubicBezTo>
                    <a:pt x="20753" y="10716"/>
                    <a:pt x="20491" y="10966"/>
                    <a:pt x="20181" y="10966"/>
                  </a:cubicBezTo>
                  <a:cubicBezTo>
                    <a:pt x="19872" y="10966"/>
                    <a:pt x="19622" y="10716"/>
                    <a:pt x="19622" y="10406"/>
                  </a:cubicBezTo>
                  <a:cubicBezTo>
                    <a:pt x="19634" y="10097"/>
                    <a:pt x="19872" y="9835"/>
                    <a:pt x="20181" y="9835"/>
                  </a:cubicBezTo>
                  <a:close/>
                  <a:moveTo>
                    <a:pt x="23920" y="9835"/>
                  </a:moveTo>
                  <a:cubicBezTo>
                    <a:pt x="24217" y="9835"/>
                    <a:pt x="24479" y="10097"/>
                    <a:pt x="24479" y="10406"/>
                  </a:cubicBezTo>
                  <a:cubicBezTo>
                    <a:pt x="24479" y="10704"/>
                    <a:pt x="24229" y="10966"/>
                    <a:pt x="23920" y="10966"/>
                  </a:cubicBezTo>
                  <a:cubicBezTo>
                    <a:pt x="23610" y="10966"/>
                    <a:pt x="23348" y="10716"/>
                    <a:pt x="23348" y="10406"/>
                  </a:cubicBezTo>
                  <a:cubicBezTo>
                    <a:pt x="23348" y="10097"/>
                    <a:pt x="23610" y="9835"/>
                    <a:pt x="23920" y="9835"/>
                  </a:cubicBezTo>
                  <a:close/>
                  <a:moveTo>
                    <a:pt x="27635" y="9835"/>
                  </a:moveTo>
                  <a:cubicBezTo>
                    <a:pt x="27956" y="9835"/>
                    <a:pt x="28206" y="10097"/>
                    <a:pt x="28206" y="10406"/>
                  </a:cubicBezTo>
                  <a:cubicBezTo>
                    <a:pt x="28206" y="10716"/>
                    <a:pt x="27956" y="10966"/>
                    <a:pt x="27635" y="10966"/>
                  </a:cubicBezTo>
                  <a:cubicBezTo>
                    <a:pt x="27325" y="10966"/>
                    <a:pt x="27075" y="10716"/>
                    <a:pt x="27075" y="10406"/>
                  </a:cubicBezTo>
                  <a:cubicBezTo>
                    <a:pt x="27087" y="10097"/>
                    <a:pt x="27325" y="9835"/>
                    <a:pt x="27635" y="9835"/>
                  </a:cubicBezTo>
                  <a:close/>
                  <a:moveTo>
                    <a:pt x="31373" y="9835"/>
                  </a:moveTo>
                  <a:cubicBezTo>
                    <a:pt x="31671" y="9835"/>
                    <a:pt x="31945" y="10097"/>
                    <a:pt x="31945" y="10406"/>
                  </a:cubicBezTo>
                  <a:cubicBezTo>
                    <a:pt x="31945" y="10704"/>
                    <a:pt x="31683" y="10966"/>
                    <a:pt x="31373" y="10966"/>
                  </a:cubicBezTo>
                  <a:cubicBezTo>
                    <a:pt x="31064" y="10966"/>
                    <a:pt x="30814" y="10716"/>
                    <a:pt x="30814" y="10406"/>
                  </a:cubicBezTo>
                  <a:cubicBezTo>
                    <a:pt x="30814" y="10097"/>
                    <a:pt x="31064" y="9835"/>
                    <a:pt x="31373" y="9835"/>
                  </a:cubicBezTo>
                  <a:close/>
                  <a:moveTo>
                    <a:pt x="35100" y="9835"/>
                  </a:moveTo>
                  <a:cubicBezTo>
                    <a:pt x="35409" y="9835"/>
                    <a:pt x="35659" y="10097"/>
                    <a:pt x="35659" y="10406"/>
                  </a:cubicBezTo>
                  <a:cubicBezTo>
                    <a:pt x="35659" y="10716"/>
                    <a:pt x="35409" y="10966"/>
                    <a:pt x="35100" y="10966"/>
                  </a:cubicBezTo>
                  <a:cubicBezTo>
                    <a:pt x="34778" y="10966"/>
                    <a:pt x="34528" y="10716"/>
                    <a:pt x="34528" y="10406"/>
                  </a:cubicBezTo>
                  <a:cubicBezTo>
                    <a:pt x="34540" y="10097"/>
                    <a:pt x="34778" y="9835"/>
                    <a:pt x="35100" y="9835"/>
                  </a:cubicBezTo>
                  <a:close/>
                  <a:moveTo>
                    <a:pt x="38815" y="9835"/>
                  </a:moveTo>
                  <a:cubicBezTo>
                    <a:pt x="39112" y="9835"/>
                    <a:pt x="39386" y="10097"/>
                    <a:pt x="39386" y="10406"/>
                  </a:cubicBezTo>
                  <a:cubicBezTo>
                    <a:pt x="39386" y="10704"/>
                    <a:pt x="39124" y="10966"/>
                    <a:pt x="38815" y="10966"/>
                  </a:cubicBezTo>
                  <a:cubicBezTo>
                    <a:pt x="38517" y="10966"/>
                    <a:pt x="38255" y="10716"/>
                    <a:pt x="38255" y="10406"/>
                  </a:cubicBezTo>
                  <a:cubicBezTo>
                    <a:pt x="38267" y="10097"/>
                    <a:pt x="38505" y="9835"/>
                    <a:pt x="38815" y="9835"/>
                  </a:cubicBezTo>
                  <a:close/>
                  <a:moveTo>
                    <a:pt x="42553" y="9835"/>
                  </a:moveTo>
                  <a:cubicBezTo>
                    <a:pt x="42863" y="9835"/>
                    <a:pt x="43113" y="10097"/>
                    <a:pt x="43113" y="10406"/>
                  </a:cubicBezTo>
                  <a:cubicBezTo>
                    <a:pt x="43113" y="10716"/>
                    <a:pt x="42863" y="10966"/>
                    <a:pt x="42553" y="10966"/>
                  </a:cubicBezTo>
                  <a:cubicBezTo>
                    <a:pt x="42232" y="10966"/>
                    <a:pt x="41982" y="10716"/>
                    <a:pt x="41982" y="10406"/>
                  </a:cubicBezTo>
                  <a:cubicBezTo>
                    <a:pt x="41982" y="10097"/>
                    <a:pt x="42244" y="9835"/>
                    <a:pt x="42553" y="9835"/>
                  </a:cubicBezTo>
                  <a:close/>
                  <a:moveTo>
                    <a:pt x="46268" y="9835"/>
                  </a:moveTo>
                  <a:cubicBezTo>
                    <a:pt x="46565" y="9835"/>
                    <a:pt x="46839" y="10097"/>
                    <a:pt x="46839" y="10406"/>
                  </a:cubicBezTo>
                  <a:cubicBezTo>
                    <a:pt x="46839" y="10704"/>
                    <a:pt x="46589" y="10966"/>
                    <a:pt x="46268" y="10966"/>
                  </a:cubicBezTo>
                  <a:cubicBezTo>
                    <a:pt x="45970" y="10966"/>
                    <a:pt x="45708" y="10716"/>
                    <a:pt x="45708" y="10406"/>
                  </a:cubicBezTo>
                  <a:cubicBezTo>
                    <a:pt x="45720" y="10097"/>
                    <a:pt x="45958" y="9835"/>
                    <a:pt x="46268" y="9835"/>
                  </a:cubicBezTo>
                  <a:close/>
                  <a:moveTo>
                    <a:pt x="50006" y="9835"/>
                  </a:moveTo>
                  <a:cubicBezTo>
                    <a:pt x="50316" y="9835"/>
                    <a:pt x="50578" y="10097"/>
                    <a:pt x="50578" y="10406"/>
                  </a:cubicBezTo>
                  <a:cubicBezTo>
                    <a:pt x="50578" y="10716"/>
                    <a:pt x="50316" y="10966"/>
                    <a:pt x="50006" y="10966"/>
                  </a:cubicBezTo>
                  <a:cubicBezTo>
                    <a:pt x="49697" y="10966"/>
                    <a:pt x="49447" y="10716"/>
                    <a:pt x="49447" y="10406"/>
                  </a:cubicBezTo>
                  <a:cubicBezTo>
                    <a:pt x="49447" y="10097"/>
                    <a:pt x="49697" y="9835"/>
                    <a:pt x="50006" y="9835"/>
                  </a:cubicBezTo>
                  <a:close/>
                  <a:moveTo>
                    <a:pt x="53733" y="9835"/>
                  </a:moveTo>
                  <a:cubicBezTo>
                    <a:pt x="54031" y="9835"/>
                    <a:pt x="54293" y="10097"/>
                    <a:pt x="54293" y="10406"/>
                  </a:cubicBezTo>
                  <a:cubicBezTo>
                    <a:pt x="54293" y="10704"/>
                    <a:pt x="54043" y="10966"/>
                    <a:pt x="53733" y="10966"/>
                  </a:cubicBezTo>
                  <a:cubicBezTo>
                    <a:pt x="53412" y="10966"/>
                    <a:pt x="53162" y="10716"/>
                    <a:pt x="53162" y="10406"/>
                  </a:cubicBezTo>
                  <a:cubicBezTo>
                    <a:pt x="53173" y="10097"/>
                    <a:pt x="53412" y="9835"/>
                    <a:pt x="53733" y="9835"/>
                  </a:cubicBezTo>
                  <a:close/>
                  <a:moveTo>
                    <a:pt x="57460" y="9835"/>
                  </a:moveTo>
                  <a:cubicBezTo>
                    <a:pt x="57781" y="9835"/>
                    <a:pt x="58031" y="10097"/>
                    <a:pt x="58031" y="10406"/>
                  </a:cubicBezTo>
                  <a:cubicBezTo>
                    <a:pt x="58031" y="10716"/>
                    <a:pt x="57781" y="10966"/>
                    <a:pt x="57460" y="10966"/>
                  </a:cubicBezTo>
                  <a:cubicBezTo>
                    <a:pt x="57150" y="10966"/>
                    <a:pt x="56900" y="10716"/>
                    <a:pt x="56900" y="10406"/>
                  </a:cubicBezTo>
                  <a:cubicBezTo>
                    <a:pt x="56900" y="10097"/>
                    <a:pt x="57150" y="9835"/>
                    <a:pt x="57460" y="9835"/>
                  </a:cubicBezTo>
                  <a:close/>
                  <a:moveTo>
                    <a:pt x="61186" y="9835"/>
                  </a:moveTo>
                  <a:cubicBezTo>
                    <a:pt x="61484" y="9835"/>
                    <a:pt x="61746" y="10097"/>
                    <a:pt x="61746" y="10406"/>
                  </a:cubicBezTo>
                  <a:cubicBezTo>
                    <a:pt x="61746" y="10704"/>
                    <a:pt x="61496" y="10966"/>
                    <a:pt x="61186" y="10966"/>
                  </a:cubicBezTo>
                  <a:cubicBezTo>
                    <a:pt x="60877" y="10966"/>
                    <a:pt x="60615" y="10716"/>
                    <a:pt x="60615" y="10406"/>
                  </a:cubicBezTo>
                  <a:cubicBezTo>
                    <a:pt x="60639" y="10097"/>
                    <a:pt x="60877" y="9835"/>
                    <a:pt x="61186" y="9835"/>
                  </a:cubicBezTo>
                  <a:close/>
                  <a:moveTo>
                    <a:pt x="64925" y="9835"/>
                  </a:moveTo>
                  <a:cubicBezTo>
                    <a:pt x="65234" y="9835"/>
                    <a:pt x="65485" y="10097"/>
                    <a:pt x="65485" y="10406"/>
                  </a:cubicBezTo>
                  <a:cubicBezTo>
                    <a:pt x="65485" y="10716"/>
                    <a:pt x="65234" y="10966"/>
                    <a:pt x="64925" y="10966"/>
                  </a:cubicBezTo>
                  <a:cubicBezTo>
                    <a:pt x="64603" y="10966"/>
                    <a:pt x="64353" y="10716"/>
                    <a:pt x="64353" y="10406"/>
                  </a:cubicBezTo>
                  <a:cubicBezTo>
                    <a:pt x="64353" y="10097"/>
                    <a:pt x="64603" y="9835"/>
                    <a:pt x="64925" y="9835"/>
                  </a:cubicBezTo>
                  <a:close/>
                  <a:moveTo>
                    <a:pt x="68640" y="9835"/>
                  </a:moveTo>
                  <a:cubicBezTo>
                    <a:pt x="68937" y="9835"/>
                    <a:pt x="69211" y="10097"/>
                    <a:pt x="69211" y="10406"/>
                  </a:cubicBezTo>
                  <a:cubicBezTo>
                    <a:pt x="69211" y="10704"/>
                    <a:pt x="68949" y="10966"/>
                    <a:pt x="68640" y="10966"/>
                  </a:cubicBezTo>
                  <a:cubicBezTo>
                    <a:pt x="68330" y="10966"/>
                    <a:pt x="68080" y="10716"/>
                    <a:pt x="68080" y="10406"/>
                  </a:cubicBezTo>
                  <a:cubicBezTo>
                    <a:pt x="68092" y="10097"/>
                    <a:pt x="68330" y="9835"/>
                    <a:pt x="68640" y="9835"/>
                  </a:cubicBezTo>
                  <a:close/>
                  <a:moveTo>
                    <a:pt x="72366" y="9835"/>
                  </a:moveTo>
                  <a:cubicBezTo>
                    <a:pt x="72676" y="9835"/>
                    <a:pt x="72926" y="10097"/>
                    <a:pt x="72926" y="10406"/>
                  </a:cubicBezTo>
                  <a:cubicBezTo>
                    <a:pt x="72926" y="10716"/>
                    <a:pt x="72676" y="10966"/>
                    <a:pt x="72366" y="10966"/>
                  </a:cubicBezTo>
                  <a:cubicBezTo>
                    <a:pt x="72045" y="10966"/>
                    <a:pt x="71795" y="10716"/>
                    <a:pt x="71795" y="10406"/>
                  </a:cubicBezTo>
                  <a:cubicBezTo>
                    <a:pt x="71807" y="10097"/>
                    <a:pt x="72069" y="9835"/>
                    <a:pt x="72366" y="9835"/>
                  </a:cubicBezTo>
                  <a:close/>
                  <a:moveTo>
                    <a:pt x="76093" y="9835"/>
                  </a:moveTo>
                  <a:cubicBezTo>
                    <a:pt x="76391" y="9835"/>
                    <a:pt x="76664" y="10097"/>
                    <a:pt x="76664" y="10406"/>
                  </a:cubicBezTo>
                  <a:cubicBezTo>
                    <a:pt x="76664" y="10704"/>
                    <a:pt x="76403" y="10966"/>
                    <a:pt x="76093" y="10966"/>
                  </a:cubicBezTo>
                  <a:cubicBezTo>
                    <a:pt x="75795" y="10966"/>
                    <a:pt x="75533" y="10716"/>
                    <a:pt x="75533" y="10406"/>
                  </a:cubicBezTo>
                  <a:cubicBezTo>
                    <a:pt x="75533" y="10097"/>
                    <a:pt x="75783" y="9835"/>
                    <a:pt x="76093" y="9835"/>
                  </a:cubicBezTo>
                  <a:close/>
                  <a:moveTo>
                    <a:pt x="79712" y="9835"/>
                  </a:moveTo>
                  <a:cubicBezTo>
                    <a:pt x="80010" y="9835"/>
                    <a:pt x="80284" y="10097"/>
                    <a:pt x="80284" y="10406"/>
                  </a:cubicBezTo>
                  <a:cubicBezTo>
                    <a:pt x="80284" y="10704"/>
                    <a:pt x="80022" y="10966"/>
                    <a:pt x="79712" y="10966"/>
                  </a:cubicBezTo>
                  <a:cubicBezTo>
                    <a:pt x="79403" y="10966"/>
                    <a:pt x="79153" y="10716"/>
                    <a:pt x="79153" y="10406"/>
                  </a:cubicBezTo>
                  <a:cubicBezTo>
                    <a:pt x="79165" y="10097"/>
                    <a:pt x="79403" y="9835"/>
                    <a:pt x="79712" y="9835"/>
                  </a:cubicBezTo>
                  <a:close/>
                  <a:moveTo>
                    <a:pt x="83451" y="9835"/>
                  </a:moveTo>
                  <a:cubicBezTo>
                    <a:pt x="83761" y="9835"/>
                    <a:pt x="84011" y="10097"/>
                    <a:pt x="84011" y="10406"/>
                  </a:cubicBezTo>
                  <a:cubicBezTo>
                    <a:pt x="84011" y="10716"/>
                    <a:pt x="83761" y="10966"/>
                    <a:pt x="83451" y="10966"/>
                  </a:cubicBezTo>
                  <a:cubicBezTo>
                    <a:pt x="83141" y="10966"/>
                    <a:pt x="82880" y="10716"/>
                    <a:pt x="82880" y="10406"/>
                  </a:cubicBezTo>
                  <a:cubicBezTo>
                    <a:pt x="82880" y="10097"/>
                    <a:pt x="83141" y="9835"/>
                    <a:pt x="83451" y="9835"/>
                  </a:cubicBezTo>
                  <a:close/>
                  <a:moveTo>
                    <a:pt x="87166" y="9835"/>
                  </a:moveTo>
                  <a:cubicBezTo>
                    <a:pt x="87463" y="9835"/>
                    <a:pt x="87737" y="10097"/>
                    <a:pt x="87737" y="10406"/>
                  </a:cubicBezTo>
                  <a:cubicBezTo>
                    <a:pt x="87737" y="10704"/>
                    <a:pt x="87475" y="10966"/>
                    <a:pt x="87166" y="10966"/>
                  </a:cubicBezTo>
                  <a:cubicBezTo>
                    <a:pt x="86856" y="10966"/>
                    <a:pt x="86606" y="10716"/>
                    <a:pt x="86606" y="10406"/>
                  </a:cubicBezTo>
                  <a:cubicBezTo>
                    <a:pt x="86618" y="10097"/>
                    <a:pt x="86856" y="9835"/>
                    <a:pt x="87166" y="9835"/>
                  </a:cubicBezTo>
                  <a:close/>
                  <a:moveTo>
                    <a:pt x="90904" y="9835"/>
                  </a:moveTo>
                  <a:cubicBezTo>
                    <a:pt x="91214" y="9835"/>
                    <a:pt x="91464" y="10097"/>
                    <a:pt x="91464" y="10406"/>
                  </a:cubicBezTo>
                  <a:cubicBezTo>
                    <a:pt x="91464" y="10716"/>
                    <a:pt x="91214" y="10966"/>
                    <a:pt x="90904" y="10966"/>
                  </a:cubicBezTo>
                  <a:cubicBezTo>
                    <a:pt x="90595" y="10966"/>
                    <a:pt x="90345" y="10716"/>
                    <a:pt x="90345" y="10406"/>
                  </a:cubicBezTo>
                  <a:cubicBezTo>
                    <a:pt x="90345" y="10097"/>
                    <a:pt x="90595" y="9835"/>
                    <a:pt x="90904" y="9835"/>
                  </a:cubicBezTo>
                  <a:close/>
                  <a:moveTo>
                    <a:pt x="94631" y="9835"/>
                  </a:moveTo>
                  <a:cubicBezTo>
                    <a:pt x="94929" y="9835"/>
                    <a:pt x="95191" y="10097"/>
                    <a:pt x="95191" y="10406"/>
                  </a:cubicBezTo>
                  <a:cubicBezTo>
                    <a:pt x="95191" y="10704"/>
                    <a:pt x="94941" y="10966"/>
                    <a:pt x="94631" y="10966"/>
                  </a:cubicBezTo>
                  <a:cubicBezTo>
                    <a:pt x="94310" y="10966"/>
                    <a:pt x="94060" y="10716"/>
                    <a:pt x="94060" y="10406"/>
                  </a:cubicBezTo>
                  <a:cubicBezTo>
                    <a:pt x="94071" y="10097"/>
                    <a:pt x="94310" y="9835"/>
                    <a:pt x="94631" y="9835"/>
                  </a:cubicBezTo>
                  <a:close/>
                  <a:moveTo>
                    <a:pt x="98346" y="9835"/>
                  </a:moveTo>
                  <a:cubicBezTo>
                    <a:pt x="98655" y="9835"/>
                    <a:pt x="98905" y="10097"/>
                    <a:pt x="98905" y="10406"/>
                  </a:cubicBezTo>
                  <a:cubicBezTo>
                    <a:pt x="98905" y="10716"/>
                    <a:pt x="98655" y="10966"/>
                    <a:pt x="98346" y="10966"/>
                  </a:cubicBezTo>
                  <a:cubicBezTo>
                    <a:pt x="98036" y="10966"/>
                    <a:pt x="97786" y="10716"/>
                    <a:pt x="97786" y="10406"/>
                  </a:cubicBezTo>
                  <a:cubicBezTo>
                    <a:pt x="97798" y="10097"/>
                    <a:pt x="98036" y="9835"/>
                    <a:pt x="98346" y="9835"/>
                  </a:cubicBezTo>
                  <a:close/>
                  <a:moveTo>
                    <a:pt x="102084" y="9835"/>
                  </a:moveTo>
                  <a:cubicBezTo>
                    <a:pt x="102382" y="9835"/>
                    <a:pt x="102644" y="10097"/>
                    <a:pt x="102644" y="10406"/>
                  </a:cubicBezTo>
                  <a:cubicBezTo>
                    <a:pt x="102644" y="10704"/>
                    <a:pt x="102394" y="10966"/>
                    <a:pt x="102084" y="10966"/>
                  </a:cubicBezTo>
                  <a:cubicBezTo>
                    <a:pt x="101787" y="10966"/>
                    <a:pt x="101513" y="10716"/>
                    <a:pt x="101513" y="10406"/>
                  </a:cubicBezTo>
                  <a:cubicBezTo>
                    <a:pt x="101513" y="10097"/>
                    <a:pt x="101775" y="9835"/>
                    <a:pt x="102084" y="9835"/>
                  </a:cubicBezTo>
                  <a:close/>
                  <a:moveTo>
                    <a:pt x="105799" y="9835"/>
                  </a:moveTo>
                  <a:cubicBezTo>
                    <a:pt x="106121" y="9835"/>
                    <a:pt x="106371" y="10097"/>
                    <a:pt x="106371" y="10406"/>
                  </a:cubicBezTo>
                  <a:cubicBezTo>
                    <a:pt x="106371" y="10716"/>
                    <a:pt x="106109" y="10966"/>
                    <a:pt x="105799" y="10966"/>
                  </a:cubicBezTo>
                  <a:cubicBezTo>
                    <a:pt x="105490" y="10966"/>
                    <a:pt x="105239" y="10716"/>
                    <a:pt x="105239" y="10406"/>
                  </a:cubicBezTo>
                  <a:cubicBezTo>
                    <a:pt x="105251" y="10097"/>
                    <a:pt x="105490" y="9835"/>
                    <a:pt x="105799" y="9835"/>
                  </a:cubicBezTo>
                  <a:close/>
                  <a:moveTo>
                    <a:pt x="109538" y="9835"/>
                  </a:moveTo>
                  <a:cubicBezTo>
                    <a:pt x="109835" y="9835"/>
                    <a:pt x="110109" y="10097"/>
                    <a:pt x="110109" y="10406"/>
                  </a:cubicBezTo>
                  <a:cubicBezTo>
                    <a:pt x="110109" y="10704"/>
                    <a:pt x="109847" y="10966"/>
                    <a:pt x="109538" y="10966"/>
                  </a:cubicBezTo>
                  <a:cubicBezTo>
                    <a:pt x="109228" y="10966"/>
                    <a:pt x="108978" y="10716"/>
                    <a:pt x="108978" y="10406"/>
                  </a:cubicBezTo>
                  <a:cubicBezTo>
                    <a:pt x="108978" y="10097"/>
                    <a:pt x="109228" y="9835"/>
                    <a:pt x="109538" y="9835"/>
                  </a:cubicBezTo>
                  <a:close/>
                  <a:moveTo>
                    <a:pt x="113264" y="9835"/>
                  </a:moveTo>
                  <a:cubicBezTo>
                    <a:pt x="113574" y="9835"/>
                    <a:pt x="113824" y="10097"/>
                    <a:pt x="113824" y="10406"/>
                  </a:cubicBezTo>
                  <a:cubicBezTo>
                    <a:pt x="113824" y="10716"/>
                    <a:pt x="113574" y="10966"/>
                    <a:pt x="113264" y="10966"/>
                  </a:cubicBezTo>
                  <a:cubicBezTo>
                    <a:pt x="112943" y="10966"/>
                    <a:pt x="112693" y="10716"/>
                    <a:pt x="112693" y="10406"/>
                  </a:cubicBezTo>
                  <a:cubicBezTo>
                    <a:pt x="112705" y="10097"/>
                    <a:pt x="112943" y="9835"/>
                    <a:pt x="113264" y="9835"/>
                  </a:cubicBezTo>
                  <a:close/>
                  <a:moveTo>
                    <a:pt x="116991" y="9835"/>
                  </a:moveTo>
                  <a:cubicBezTo>
                    <a:pt x="117289" y="9835"/>
                    <a:pt x="117562" y="10097"/>
                    <a:pt x="117562" y="10406"/>
                  </a:cubicBezTo>
                  <a:cubicBezTo>
                    <a:pt x="117562" y="10704"/>
                    <a:pt x="117312" y="10966"/>
                    <a:pt x="116991" y="10966"/>
                  </a:cubicBezTo>
                  <a:cubicBezTo>
                    <a:pt x="116681" y="10966"/>
                    <a:pt x="116431" y="10716"/>
                    <a:pt x="116431" y="10406"/>
                  </a:cubicBezTo>
                  <a:cubicBezTo>
                    <a:pt x="116431" y="10097"/>
                    <a:pt x="116681" y="9835"/>
                    <a:pt x="116991" y="9835"/>
                  </a:cubicBezTo>
                  <a:close/>
                  <a:moveTo>
                    <a:pt x="120718" y="9835"/>
                  </a:moveTo>
                  <a:cubicBezTo>
                    <a:pt x="121027" y="9835"/>
                    <a:pt x="121277" y="10097"/>
                    <a:pt x="121277" y="10406"/>
                  </a:cubicBezTo>
                  <a:cubicBezTo>
                    <a:pt x="121277" y="10716"/>
                    <a:pt x="121027" y="10966"/>
                    <a:pt x="120718" y="10966"/>
                  </a:cubicBezTo>
                  <a:cubicBezTo>
                    <a:pt x="120408" y="10966"/>
                    <a:pt x="120146" y="10716"/>
                    <a:pt x="120146" y="10406"/>
                  </a:cubicBezTo>
                  <a:cubicBezTo>
                    <a:pt x="120170" y="10097"/>
                    <a:pt x="120420" y="9835"/>
                    <a:pt x="120718" y="9835"/>
                  </a:cubicBezTo>
                  <a:close/>
                  <a:moveTo>
                    <a:pt x="124456" y="9835"/>
                  </a:moveTo>
                  <a:cubicBezTo>
                    <a:pt x="124754" y="9835"/>
                    <a:pt x="125016" y="10097"/>
                    <a:pt x="125016" y="10406"/>
                  </a:cubicBezTo>
                  <a:cubicBezTo>
                    <a:pt x="125016" y="10704"/>
                    <a:pt x="124766" y="10966"/>
                    <a:pt x="124456" y="10966"/>
                  </a:cubicBezTo>
                  <a:cubicBezTo>
                    <a:pt x="124135" y="10966"/>
                    <a:pt x="123885" y="10716"/>
                    <a:pt x="123885" y="10406"/>
                  </a:cubicBezTo>
                  <a:cubicBezTo>
                    <a:pt x="123885" y="10097"/>
                    <a:pt x="124135" y="9835"/>
                    <a:pt x="124456" y="9835"/>
                  </a:cubicBezTo>
                  <a:close/>
                  <a:moveTo>
                    <a:pt x="128171" y="9835"/>
                  </a:moveTo>
                  <a:cubicBezTo>
                    <a:pt x="128480" y="9835"/>
                    <a:pt x="128742" y="10097"/>
                    <a:pt x="128742" y="10406"/>
                  </a:cubicBezTo>
                  <a:cubicBezTo>
                    <a:pt x="128742" y="10716"/>
                    <a:pt x="128480" y="10966"/>
                    <a:pt x="128171" y="10966"/>
                  </a:cubicBezTo>
                  <a:cubicBezTo>
                    <a:pt x="127861" y="10966"/>
                    <a:pt x="127611" y="10716"/>
                    <a:pt x="127611" y="10406"/>
                  </a:cubicBezTo>
                  <a:cubicBezTo>
                    <a:pt x="127611" y="10097"/>
                    <a:pt x="127861" y="9835"/>
                    <a:pt x="128171" y="9835"/>
                  </a:cubicBezTo>
                  <a:close/>
                  <a:moveTo>
                    <a:pt x="131898" y="9835"/>
                  </a:moveTo>
                  <a:cubicBezTo>
                    <a:pt x="132195" y="9835"/>
                    <a:pt x="132457" y="10097"/>
                    <a:pt x="132457" y="10406"/>
                  </a:cubicBezTo>
                  <a:cubicBezTo>
                    <a:pt x="132457" y="10704"/>
                    <a:pt x="132207" y="10966"/>
                    <a:pt x="131898" y="10966"/>
                  </a:cubicBezTo>
                  <a:cubicBezTo>
                    <a:pt x="131600" y="10966"/>
                    <a:pt x="131326" y="10716"/>
                    <a:pt x="131326" y="10406"/>
                  </a:cubicBezTo>
                  <a:cubicBezTo>
                    <a:pt x="131338" y="10097"/>
                    <a:pt x="131576" y="9835"/>
                    <a:pt x="131898" y="9835"/>
                  </a:cubicBezTo>
                  <a:close/>
                  <a:moveTo>
                    <a:pt x="3405" y="11692"/>
                  </a:moveTo>
                  <a:cubicBezTo>
                    <a:pt x="3703" y="11692"/>
                    <a:pt x="3977" y="11954"/>
                    <a:pt x="3977" y="12263"/>
                  </a:cubicBezTo>
                  <a:cubicBezTo>
                    <a:pt x="3977" y="12561"/>
                    <a:pt x="3727" y="12823"/>
                    <a:pt x="3405" y="12823"/>
                  </a:cubicBezTo>
                  <a:cubicBezTo>
                    <a:pt x="3096" y="12823"/>
                    <a:pt x="2846" y="12573"/>
                    <a:pt x="2846" y="12263"/>
                  </a:cubicBezTo>
                  <a:cubicBezTo>
                    <a:pt x="2858" y="11954"/>
                    <a:pt x="3096" y="11692"/>
                    <a:pt x="3405" y="11692"/>
                  </a:cubicBezTo>
                  <a:close/>
                  <a:moveTo>
                    <a:pt x="7132" y="11692"/>
                  </a:moveTo>
                  <a:cubicBezTo>
                    <a:pt x="7430" y="11692"/>
                    <a:pt x="7692" y="11954"/>
                    <a:pt x="7692" y="12263"/>
                  </a:cubicBezTo>
                  <a:cubicBezTo>
                    <a:pt x="7692" y="12561"/>
                    <a:pt x="7442" y="12823"/>
                    <a:pt x="7132" y="12823"/>
                  </a:cubicBezTo>
                  <a:cubicBezTo>
                    <a:pt x="6834" y="12823"/>
                    <a:pt x="6560" y="12573"/>
                    <a:pt x="6560" y="12263"/>
                  </a:cubicBezTo>
                  <a:cubicBezTo>
                    <a:pt x="6584" y="11954"/>
                    <a:pt x="6822" y="11692"/>
                    <a:pt x="7132" y="11692"/>
                  </a:cubicBezTo>
                  <a:close/>
                  <a:moveTo>
                    <a:pt x="10871" y="11692"/>
                  </a:moveTo>
                  <a:cubicBezTo>
                    <a:pt x="11168" y="11692"/>
                    <a:pt x="11430" y="11954"/>
                    <a:pt x="11430" y="12263"/>
                  </a:cubicBezTo>
                  <a:cubicBezTo>
                    <a:pt x="11430" y="12561"/>
                    <a:pt x="11180" y="12823"/>
                    <a:pt x="10871" y="12823"/>
                  </a:cubicBezTo>
                  <a:cubicBezTo>
                    <a:pt x="10573" y="12823"/>
                    <a:pt x="10299" y="12573"/>
                    <a:pt x="10299" y="12263"/>
                  </a:cubicBezTo>
                  <a:cubicBezTo>
                    <a:pt x="10299" y="11954"/>
                    <a:pt x="10549" y="11692"/>
                    <a:pt x="10871" y="11692"/>
                  </a:cubicBezTo>
                  <a:close/>
                  <a:moveTo>
                    <a:pt x="14585" y="11692"/>
                  </a:moveTo>
                  <a:cubicBezTo>
                    <a:pt x="14883" y="11692"/>
                    <a:pt x="15157" y="11954"/>
                    <a:pt x="15157" y="12263"/>
                  </a:cubicBezTo>
                  <a:cubicBezTo>
                    <a:pt x="15157" y="12561"/>
                    <a:pt x="14895" y="12823"/>
                    <a:pt x="14585" y="12823"/>
                  </a:cubicBezTo>
                  <a:cubicBezTo>
                    <a:pt x="14288" y="12823"/>
                    <a:pt x="14014" y="12573"/>
                    <a:pt x="14014" y="12263"/>
                  </a:cubicBezTo>
                  <a:cubicBezTo>
                    <a:pt x="14038" y="11954"/>
                    <a:pt x="14276" y="11692"/>
                    <a:pt x="14585" y="11692"/>
                  </a:cubicBezTo>
                  <a:close/>
                  <a:moveTo>
                    <a:pt x="18324" y="11692"/>
                  </a:moveTo>
                  <a:cubicBezTo>
                    <a:pt x="18622" y="11692"/>
                    <a:pt x="18883" y="11954"/>
                    <a:pt x="18883" y="12263"/>
                  </a:cubicBezTo>
                  <a:cubicBezTo>
                    <a:pt x="18883" y="12561"/>
                    <a:pt x="18633" y="12823"/>
                    <a:pt x="18324" y="12823"/>
                  </a:cubicBezTo>
                  <a:cubicBezTo>
                    <a:pt x="18026" y="12823"/>
                    <a:pt x="17752" y="12573"/>
                    <a:pt x="17752" y="12263"/>
                  </a:cubicBezTo>
                  <a:cubicBezTo>
                    <a:pt x="17752" y="11954"/>
                    <a:pt x="18014" y="11692"/>
                    <a:pt x="18324" y="11692"/>
                  </a:cubicBezTo>
                  <a:close/>
                  <a:moveTo>
                    <a:pt x="22039" y="11692"/>
                  </a:moveTo>
                  <a:cubicBezTo>
                    <a:pt x="22336" y="11692"/>
                    <a:pt x="22610" y="11954"/>
                    <a:pt x="22610" y="12263"/>
                  </a:cubicBezTo>
                  <a:cubicBezTo>
                    <a:pt x="22610" y="12561"/>
                    <a:pt x="22360" y="12823"/>
                    <a:pt x="22039" y="12823"/>
                  </a:cubicBezTo>
                  <a:cubicBezTo>
                    <a:pt x="21729" y="12823"/>
                    <a:pt x="21479" y="12573"/>
                    <a:pt x="21479" y="12263"/>
                  </a:cubicBezTo>
                  <a:cubicBezTo>
                    <a:pt x="21491" y="11954"/>
                    <a:pt x="21729" y="11692"/>
                    <a:pt x="22039" y="11692"/>
                  </a:cubicBezTo>
                  <a:close/>
                  <a:moveTo>
                    <a:pt x="25777" y="11692"/>
                  </a:moveTo>
                  <a:cubicBezTo>
                    <a:pt x="26075" y="11692"/>
                    <a:pt x="26349" y="11954"/>
                    <a:pt x="26349" y="12263"/>
                  </a:cubicBezTo>
                  <a:cubicBezTo>
                    <a:pt x="26349" y="12561"/>
                    <a:pt x="26087" y="12823"/>
                    <a:pt x="25777" y="12823"/>
                  </a:cubicBezTo>
                  <a:cubicBezTo>
                    <a:pt x="25468" y="12823"/>
                    <a:pt x="25206" y="12573"/>
                    <a:pt x="25206" y="12263"/>
                  </a:cubicBezTo>
                  <a:cubicBezTo>
                    <a:pt x="25218" y="11954"/>
                    <a:pt x="25468" y="11692"/>
                    <a:pt x="25777" y="11692"/>
                  </a:cubicBezTo>
                  <a:close/>
                  <a:moveTo>
                    <a:pt x="29504" y="11692"/>
                  </a:moveTo>
                  <a:cubicBezTo>
                    <a:pt x="29801" y="11692"/>
                    <a:pt x="30063" y="11954"/>
                    <a:pt x="30063" y="12263"/>
                  </a:cubicBezTo>
                  <a:cubicBezTo>
                    <a:pt x="30063" y="12561"/>
                    <a:pt x="29813" y="12823"/>
                    <a:pt x="29504" y="12823"/>
                  </a:cubicBezTo>
                  <a:cubicBezTo>
                    <a:pt x="29182" y="12823"/>
                    <a:pt x="28932" y="12573"/>
                    <a:pt x="28932" y="12263"/>
                  </a:cubicBezTo>
                  <a:cubicBezTo>
                    <a:pt x="28944" y="11954"/>
                    <a:pt x="29182" y="11692"/>
                    <a:pt x="29504" y="11692"/>
                  </a:cubicBezTo>
                  <a:close/>
                  <a:moveTo>
                    <a:pt x="33230" y="11692"/>
                  </a:moveTo>
                  <a:cubicBezTo>
                    <a:pt x="33528" y="11692"/>
                    <a:pt x="33802" y="11954"/>
                    <a:pt x="33802" y="12263"/>
                  </a:cubicBezTo>
                  <a:cubicBezTo>
                    <a:pt x="33802" y="12561"/>
                    <a:pt x="33552" y="12823"/>
                    <a:pt x="33230" y="12823"/>
                  </a:cubicBezTo>
                  <a:cubicBezTo>
                    <a:pt x="32921" y="12823"/>
                    <a:pt x="32671" y="12573"/>
                    <a:pt x="32671" y="12263"/>
                  </a:cubicBezTo>
                  <a:cubicBezTo>
                    <a:pt x="32671" y="11954"/>
                    <a:pt x="32921" y="11692"/>
                    <a:pt x="33230" y="11692"/>
                  </a:cubicBezTo>
                  <a:close/>
                  <a:moveTo>
                    <a:pt x="36957" y="11692"/>
                  </a:moveTo>
                  <a:cubicBezTo>
                    <a:pt x="37255" y="11692"/>
                    <a:pt x="37517" y="11954"/>
                    <a:pt x="37517" y="12263"/>
                  </a:cubicBezTo>
                  <a:cubicBezTo>
                    <a:pt x="37517" y="12561"/>
                    <a:pt x="37267" y="12823"/>
                    <a:pt x="36957" y="12823"/>
                  </a:cubicBezTo>
                  <a:cubicBezTo>
                    <a:pt x="36648" y="12823"/>
                    <a:pt x="36386" y="12573"/>
                    <a:pt x="36386" y="12263"/>
                  </a:cubicBezTo>
                  <a:cubicBezTo>
                    <a:pt x="36409" y="11954"/>
                    <a:pt x="36648" y="11692"/>
                    <a:pt x="36957" y="11692"/>
                  </a:cubicBezTo>
                  <a:close/>
                  <a:moveTo>
                    <a:pt x="40672" y="11692"/>
                  </a:moveTo>
                  <a:cubicBezTo>
                    <a:pt x="40970" y="11692"/>
                    <a:pt x="41243" y="11954"/>
                    <a:pt x="41243" y="12263"/>
                  </a:cubicBezTo>
                  <a:cubicBezTo>
                    <a:pt x="41243" y="12561"/>
                    <a:pt x="40993" y="12823"/>
                    <a:pt x="40672" y="12823"/>
                  </a:cubicBezTo>
                  <a:cubicBezTo>
                    <a:pt x="40374" y="12823"/>
                    <a:pt x="40112" y="12573"/>
                    <a:pt x="40112" y="12263"/>
                  </a:cubicBezTo>
                  <a:cubicBezTo>
                    <a:pt x="40124" y="11954"/>
                    <a:pt x="40362" y="11692"/>
                    <a:pt x="40672" y="11692"/>
                  </a:cubicBezTo>
                  <a:close/>
                  <a:moveTo>
                    <a:pt x="44410" y="11692"/>
                  </a:moveTo>
                  <a:cubicBezTo>
                    <a:pt x="44708" y="11692"/>
                    <a:pt x="44982" y="11954"/>
                    <a:pt x="44982" y="12263"/>
                  </a:cubicBezTo>
                  <a:cubicBezTo>
                    <a:pt x="44982" y="12561"/>
                    <a:pt x="44720" y="12823"/>
                    <a:pt x="44410" y="12823"/>
                  </a:cubicBezTo>
                  <a:cubicBezTo>
                    <a:pt x="44113" y="12823"/>
                    <a:pt x="43851" y="12573"/>
                    <a:pt x="43851" y="12263"/>
                  </a:cubicBezTo>
                  <a:cubicBezTo>
                    <a:pt x="43851" y="11954"/>
                    <a:pt x="44101" y="11692"/>
                    <a:pt x="44410" y="11692"/>
                  </a:cubicBezTo>
                  <a:close/>
                  <a:moveTo>
                    <a:pt x="48137" y="11692"/>
                  </a:moveTo>
                  <a:cubicBezTo>
                    <a:pt x="48435" y="11692"/>
                    <a:pt x="48697" y="11954"/>
                    <a:pt x="48697" y="12263"/>
                  </a:cubicBezTo>
                  <a:cubicBezTo>
                    <a:pt x="48697" y="12561"/>
                    <a:pt x="48447" y="12823"/>
                    <a:pt x="48137" y="12823"/>
                  </a:cubicBezTo>
                  <a:cubicBezTo>
                    <a:pt x="47839" y="12823"/>
                    <a:pt x="47566" y="12573"/>
                    <a:pt x="47566" y="12263"/>
                  </a:cubicBezTo>
                  <a:cubicBezTo>
                    <a:pt x="47578" y="11954"/>
                    <a:pt x="47839" y="11692"/>
                    <a:pt x="48137" y="11692"/>
                  </a:cubicBezTo>
                  <a:close/>
                  <a:moveTo>
                    <a:pt x="51864" y="11692"/>
                  </a:moveTo>
                  <a:cubicBezTo>
                    <a:pt x="52161" y="11692"/>
                    <a:pt x="52435" y="11954"/>
                    <a:pt x="52435" y="12263"/>
                  </a:cubicBezTo>
                  <a:cubicBezTo>
                    <a:pt x="52435" y="12561"/>
                    <a:pt x="52185" y="12823"/>
                    <a:pt x="51864" y="12823"/>
                  </a:cubicBezTo>
                  <a:cubicBezTo>
                    <a:pt x="51566" y="12823"/>
                    <a:pt x="51304" y="12573"/>
                    <a:pt x="51304" y="12263"/>
                  </a:cubicBezTo>
                  <a:cubicBezTo>
                    <a:pt x="51304" y="11954"/>
                    <a:pt x="51554" y="11692"/>
                    <a:pt x="51864" y="11692"/>
                  </a:cubicBezTo>
                  <a:close/>
                  <a:moveTo>
                    <a:pt x="55602" y="11692"/>
                  </a:moveTo>
                  <a:cubicBezTo>
                    <a:pt x="55900" y="11692"/>
                    <a:pt x="56174" y="11954"/>
                    <a:pt x="56174" y="12263"/>
                  </a:cubicBezTo>
                  <a:cubicBezTo>
                    <a:pt x="56174" y="12561"/>
                    <a:pt x="55912" y="12823"/>
                    <a:pt x="55602" y="12823"/>
                  </a:cubicBezTo>
                  <a:cubicBezTo>
                    <a:pt x="55293" y="12823"/>
                    <a:pt x="55043" y="12573"/>
                    <a:pt x="55043" y="12263"/>
                  </a:cubicBezTo>
                  <a:cubicBezTo>
                    <a:pt x="55043" y="11954"/>
                    <a:pt x="55293" y="11692"/>
                    <a:pt x="55602" y="11692"/>
                  </a:cubicBezTo>
                  <a:close/>
                  <a:moveTo>
                    <a:pt x="59329" y="11692"/>
                  </a:moveTo>
                  <a:cubicBezTo>
                    <a:pt x="59627" y="11692"/>
                    <a:pt x="59889" y="11954"/>
                    <a:pt x="59889" y="12263"/>
                  </a:cubicBezTo>
                  <a:cubicBezTo>
                    <a:pt x="59889" y="12561"/>
                    <a:pt x="59639" y="12823"/>
                    <a:pt x="59329" y="12823"/>
                  </a:cubicBezTo>
                  <a:cubicBezTo>
                    <a:pt x="59008" y="12823"/>
                    <a:pt x="58757" y="12573"/>
                    <a:pt x="58757" y="12263"/>
                  </a:cubicBezTo>
                  <a:cubicBezTo>
                    <a:pt x="58757" y="11954"/>
                    <a:pt x="59008" y="11692"/>
                    <a:pt x="59329" y="11692"/>
                  </a:cubicBezTo>
                  <a:close/>
                  <a:moveTo>
                    <a:pt x="63056" y="11692"/>
                  </a:moveTo>
                  <a:cubicBezTo>
                    <a:pt x="63353" y="11692"/>
                    <a:pt x="63627" y="11954"/>
                    <a:pt x="63627" y="12263"/>
                  </a:cubicBezTo>
                  <a:cubicBezTo>
                    <a:pt x="63627" y="12561"/>
                    <a:pt x="63377" y="12823"/>
                    <a:pt x="63056" y="12823"/>
                  </a:cubicBezTo>
                  <a:cubicBezTo>
                    <a:pt x="62746" y="12823"/>
                    <a:pt x="62496" y="12573"/>
                    <a:pt x="62496" y="12263"/>
                  </a:cubicBezTo>
                  <a:cubicBezTo>
                    <a:pt x="62496" y="11954"/>
                    <a:pt x="62746" y="11692"/>
                    <a:pt x="63056" y="11692"/>
                  </a:cubicBezTo>
                  <a:close/>
                  <a:moveTo>
                    <a:pt x="66782" y="11692"/>
                  </a:moveTo>
                  <a:cubicBezTo>
                    <a:pt x="67080" y="11692"/>
                    <a:pt x="67342" y="11954"/>
                    <a:pt x="67342" y="12263"/>
                  </a:cubicBezTo>
                  <a:cubicBezTo>
                    <a:pt x="67342" y="12561"/>
                    <a:pt x="67092" y="12823"/>
                    <a:pt x="66782" y="12823"/>
                  </a:cubicBezTo>
                  <a:cubicBezTo>
                    <a:pt x="66473" y="12823"/>
                    <a:pt x="66211" y="12573"/>
                    <a:pt x="66211" y="12263"/>
                  </a:cubicBezTo>
                  <a:cubicBezTo>
                    <a:pt x="66235" y="11954"/>
                    <a:pt x="66473" y="11692"/>
                    <a:pt x="66782" y="11692"/>
                  </a:cubicBezTo>
                  <a:close/>
                  <a:moveTo>
                    <a:pt x="70509" y="11692"/>
                  </a:moveTo>
                  <a:cubicBezTo>
                    <a:pt x="70807" y="11692"/>
                    <a:pt x="71080" y="11954"/>
                    <a:pt x="71080" y="12263"/>
                  </a:cubicBezTo>
                  <a:cubicBezTo>
                    <a:pt x="71080" y="12561"/>
                    <a:pt x="70830" y="12823"/>
                    <a:pt x="70509" y="12823"/>
                  </a:cubicBezTo>
                  <a:cubicBezTo>
                    <a:pt x="70199" y="12823"/>
                    <a:pt x="69949" y="12573"/>
                    <a:pt x="69949" y="12263"/>
                  </a:cubicBezTo>
                  <a:cubicBezTo>
                    <a:pt x="69949" y="11954"/>
                    <a:pt x="70199" y="11692"/>
                    <a:pt x="70509" y="11692"/>
                  </a:cubicBezTo>
                  <a:close/>
                  <a:moveTo>
                    <a:pt x="74236" y="11692"/>
                  </a:moveTo>
                  <a:cubicBezTo>
                    <a:pt x="74533" y="11692"/>
                    <a:pt x="74795" y="11954"/>
                    <a:pt x="74795" y="12263"/>
                  </a:cubicBezTo>
                  <a:cubicBezTo>
                    <a:pt x="74795" y="12561"/>
                    <a:pt x="74545" y="12823"/>
                    <a:pt x="74236" y="12823"/>
                  </a:cubicBezTo>
                  <a:cubicBezTo>
                    <a:pt x="73938" y="12823"/>
                    <a:pt x="73676" y="12573"/>
                    <a:pt x="73676" y="12263"/>
                  </a:cubicBezTo>
                  <a:cubicBezTo>
                    <a:pt x="73676" y="11954"/>
                    <a:pt x="73926" y="11692"/>
                    <a:pt x="74236" y="11692"/>
                  </a:cubicBezTo>
                  <a:close/>
                  <a:moveTo>
                    <a:pt x="77855" y="11692"/>
                  </a:moveTo>
                  <a:cubicBezTo>
                    <a:pt x="78153" y="11692"/>
                    <a:pt x="78415" y="11954"/>
                    <a:pt x="78415" y="12263"/>
                  </a:cubicBezTo>
                  <a:cubicBezTo>
                    <a:pt x="78415" y="12561"/>
                    <a:pt x="78165" y="12823"/>
                    <a:pt x="77855" y="12823"/>
                  </a:cubicBezTo>
                  <a:cubicBezTo>
                    <a:pt x="77546" y="12823"/>
                    <a:pt x="77284" y="12573"/>
                    <a:pt x="77284" y="12263"/>
                  </a:cubicBezTo>
                  <a:cubicBezTo>
                    <a:pt x="77284" y="11954"/>
                    <a:pt x="77546" y="11692"/>
                    <a:pt x="77855" y="11692"/>
                  </a:cubicBezTo>
                  <a:close/>
                  <a:moveTo>
                    <a:pt x="81570" y="11692"/>
                  </a:moveTo>
                  <a:cubicBezTo>
                    <a:pt x="81868" y="11692"/>
                    <a:pt x="82141" y="11954"/>
                    <a:pt x="82141" y="12263"/>
                  </a:cubicBezTo>
                  <a:cubicBezTo>
                    <a:pt x="82141" y="12561"/>
                    <a:pt x="81879" y="12823"/>
                    <a:pt x="81570" y="12823"/>
                  </a:cubicBezTo>
                  <a:cubicBezTo>
                    <a:pt x="81260" y="12823"/>
                    <a:pt x="81010" y="12573"/>
                    <a:pt x="81010" y="12263"/>
                  </a:cubicBezTo>
                  <a:cubicBezTo>
                    <a:pt x="81022" y="11954"/>
                    <a:pt x="81260" y="11692"/>
                    <a:pt x="81570" y="11692"/>
                  </a:cubicBezTo>
                  <a:close/>
                  <a:moveTo>
                    <a:pt x="85308" y="11692"/>
                  </a:moveTo>
                  <a:cubicBezTo>
                    <a:pt x="85606" y="11692"/>
                    <a:pt x="85880" y="11954"/>
                    <a:pt x="85880" y="12263"/>
                  </a:cubicBezTo>
                  <a:cubicBezTo>
                    <a:pt x="85880" y="12561"/>
                    <a:pt x="85618" y="12823"/>
                    <a:pt x="85308" y="12823"/>
                  </a:cubicBezTo>
                  <a:cubicBezTo>
                    <a:pt x="84999" y="12823"/>
                    <a:pt x="84749" y="12573"/>
                    <a:pt x="84749" y="12263"/>
                  </a:cubicBezTo>
                  <a:cubicBezTo>
                    <a:pt x="84749" y="11954"/>
                    <a:pt x="84999" y="11692"/>
                    <a:pt x="85308" y="11692"/>
                  </a:cubicBezTo>
                  <a:close/>
                  <a:moveTo>
                    <a:pt x="89035" y="11692"/>
                  </a:moveTo>
                  <a:cubicBezTo>
                    <a:pt x="89333" y="11692"/>
                    <a:pt x="89595" y="11954"/>
                    <a:pt x="89595" y="12263"/>
                  </a:cubicBezTo>
                  <a:cubicBezTo>
                    <a:pt x="89595" y="12561"/>
                    <a:pt x="89345" y="12823"/>
                    <a:pt x="89035" y="12823"/>
                  </a:cubicBezTo>
                  <a:cubicBezTo>
                    <a:pt x="88714" y="12823"/>
                    <a:pt x="88464" y="12573"/>
                    <a:pt x="88464" y="12263"/>
                  </a:cubicBezTo>
                  <a:cubicBezTo>
                    <a:pt x="88475" y="11954"/>
                    <a:pt x="88714" y="11692"/>
                    <a:pt x="89035" y="11692"/>
                  </a:cubicBezTo>
                  <a:close/>
                  <a:moveTo>
                    <a:pt x="92762" y="11692"/>
                  </a:moveTo>
                  <a:cubicBezTo>
                    <a:pt x="93059" y="11692"/>
                    <a:pt x="93333" y="11954"/>
                    <a:pt x="93333" y="12263"/>
                  </a:cubicBezTo>
                  <a:cubicBezTo>
                    <a:pt x="93333" y="12561"/>
                    <a:pt x="93071" y="12823"/>
                    <a:pt x="92762" y="12823"/>
                  </a:cubicBezTo>
                  <a:cubicBezTo>
                    <a:pt x="92452" y="12823"/>
                    <a:pt x="92202" y="12573"/>
                    <a:pt x="92202" y="12263"/>
                  </a:cubicBezTo>
                  <a:cubicBezTo>
                    <a:pt x="92202" y="11954"/>
                    <a:pt x="92452" y="11692"/>
                    <a:pt x="92762" y="11692"/>
                  </a:cubicBezTo>
                  <a:close/>
                  <a:moveTo>
                    <a:pt x="96488" y="11692"/>
                  </a:moveTo>
                  <a:cubicBezTo>
                    <a:pt x="96786" y="11692"/>
                    <a:pt x="97048" y="11954"/>
                    <a:pt x="97048" y="12263"/>
                  </a:cubicBezTo>
                  <a:cubicBezTo>
                    <a:pt x="97048" y="12561"/>
                    <a:pt x="96798" y="12823"/>
                    <a:pt x="96488" y="12823"/>
                  </a:cubicBezTo>
                  <a:cubicBezTo>
                    <a:pt x="96191" y="12823"/>
                    <a:pt x="95917" y="12573"/>
                    <a:pt x="95917" y="12263"/>
                  </a:cubicBezTo>
                  <a:cubicBezTo>
                    <a:pt x="95917" y="11954"/>
                    <a:pt x="96179" y="11692"/>
                    <a:pt x="96488" y="11692"/>
                  </a:cubicBezTo>
                  <a:close/>
                  <a:moveTo>
                    <a:pt x="100203" y="11692"/>
                  </a:moveTo>
                  <a:cubicBezTo>
                    <a:pt x="100501" y="11692"/>
                    <a:pt x="100775" y="11954"/>
                    <a:pt x="100775" y="12263"/>
                  </a:cubicBezTo>
                  <a:cubicBezTo>
                    <a:pt x="100775" y="12561"/>
                    <a:pt x="100513" y="12823"/>
                    <a:pt x="100203" y="12823"/>
                  </a:cubicBezTo>
                  <a:cubicBezTo>
                    <a:pt x="99905" y="12823"/>
                    <a:pt x="99644" y="12573"/>
                    <a:pt x="99644" y="12263"/>
                  </a:cubicBezTo>
                  <a:cubicBezTo>
                    <a:pt x="99655" y="11954"/>
                    <a:pt x="99894" y="11692"/>
                    <a:pt x="100203" y="11692"/>
                  </a:cubicBezTo>
                  <a:close/>
                  <a:moveTo>
                    <a:pt x="103942" y="11692"/>
                  </a:moveTo>
                  <a:cubicBezTo>
                    <a:pt x="104239" y="11692"/>
                    <a:pt x="104513" y="11954"/>
                    <a:pt x="104513" y="12263"/>
                  </a:cubicBezTo>
                  <a:cubicBezTo>
                    <a:pt x="104513" y="12561"/>
                    <a:pt x="104251" y="12823"/>
                    <a:pt x="103942" y="12823"/>
                  </a:cubicBezTo>
                  <a:cubicBezTo>
                    <a:pt x="103644" y="12823"/>
                    <a:pt x="103382" y="12573"/>
                    <a:pt x="103382" y="12263"/>
                  </a:cubicBezTo>
                  <a:cubicBezTo>
                    <a:pt x="103382" y="11954"/>
                    <a:pt x="103632" y="11692"/>
                    <a:pt x="103942" y="11692"/>
                  </a:cubicBezTo>
                  <a:close/>
                  <a:moveTo>
                    <a:pt x="107668" y="11692"/>
                  </a:moveTo>
                  <a:cubicBezTo>
                    <a:pt x="107966" y="11692"/>
                    <a:pt x="108228" y="11954"/>
                    <a:pt x="108228" y="12263"/>
                  </a:cubicBezTo>
                  <a:cubicBezTo>
                    <a:pt x="108228" y="12561"/>
                    <a:pt x="107978" y="12823"/>
                    <a:pt x="107668" y="12823"/>
                  </a:cubicBezTo>
                  <a:cubicBezTo>
                    <a:pt x="107371" y="12823"/>
                    <a:pt x="107097" y="12573"/>
                    <a:pt x="107097" y="12263"/>
                  </a:cubicBezTo>
                  <a:cubicBezTo>
                    <a:pt x="107109" y="11954"/>
                    <a:pt x="107347" y="11692"/>
                    <a:pt x="107668" y="11692"/>
                  </a:cubicBezTo>
                  <a:close/>
                  <a:moveTo>
                    <a:pt x="111395" y="11692"/>
                  </a:moveTo>
                  <a:cubicBezTo>
                    <a:pt x="111693" y="11692"/>
                    <a:pt x="111967" y="11954"/>
                    <a:pt x="111967" y="12263"/>
                  </a:cubicBezTo>
                  <a:cubicBezTo>
                    <a:pt x="111967" y="12561"/>
                    <a:pt x="111705" y="12823"/>
                    <a:pt x="111395" y="12823"/>
                  </a:cubicBezTo>
                  <a:cubicBezTo>
                    <a:pt x="111085" y="12823"/>
                    <a:pt x="110835" y="12573"/>
                    <a:pt x="110835" y="12263"/>
                  </a:cubicBezTo>
                  <a:cubicBezTo>
                    <a:pt x="110835" y="11954"/>
                    <a:pt x="111085" y="11692"/>
                    <a:pt x="111395" y="11692"/>
                  </a:cubicBezTo>
                  <a:close/>
                  <a:moveTo>
                    <a:pt x="115122" y="11692"/>
                  </a:moveTo>
                  <a:cubicBezTo>
                    <a:pt x="115419" y="11692"/>
                    <a:pt x="115681" y="11954"/>
                    <a:pt x="115681" y="12263"/>
                  </a:cubicBezTo>
                  <a:cubicBezTo>
                    <a:pt x="115681" y="12561"/>
                    <a:pt x="115431" y="12823"/>
                    <a:pt x="115122" y="12823"/>
                  </a:cubicBezTo>
                  <a:cubicBezTo>
                    <a:pt x="114812" y="12823"/>
                    <a:pt x="114550" y="12573"/>
                    <a:pt x="114550" y="12263"/>
                  </a:cubicBezTo>
                  <a:cubicBezTo>
                    <a:pt x="114574" y="11954"/>
                    <a:pt x="114812" y="11692"/>
                    <a:pt x="115122" y="11692"/>
                  </a:cubicBezTo>
                  <a:close/>
                  <a:moveTo>
                    <a:pt x="118860" y="11692"/>
                  </a:moveTo>
                  <a:cubicBezTo>
                    <a:pt x="119158" y="11692"/>
                    <a:pt x="119420" y="11954"/>
                    <a:pt x="119420" y="12263"/>
                  </a:cubicBezTo>
                  <a:cubicBezTo>
                    <a:pt x="119420" y="12561"/>
                    <a:pt x="119170" y="12823"/>
                    <a:pt x="118860" y="12823"/>
                  </a:cubicBezTo>
                  <a:cubicBezTo>
                    <a:pt x="118539" y="12823"/>
                    <a:pt x="118289" y="12573"/>
                    <a:pt x="118289" y="12263"/>
                  </a:cubicBezTo>
                  <a:cubicBezTo>
                    <a:pt x="118289" y="11954"/>
                    <a:pt x="118539" y="11692"/>
                    <a:pt x="118860" y="11692"/>
                  </a:cubicBezTo>
                  <a:close/>
                  <a:moveTo>
                    <a:pt x="122575" y="11692"/>
                  </a:moveTo>
                  <a:cubicBezTo>
                    <a:pt x="122873" y="11692"/>
                    <a:pt x="123146" y="11954"/>
                    <a:pt x="123146" y="12263"/>
                  </a:cubicBezTo>
                  <a:cubicBezTo>
                    <a:pt x="123146" y="12561"/>
                    <a:pt x="122885" y="12823"/>
                    <a:pt x="122575" y="12823"/>
                  </a:cubicBezTo>
                  <a:cubicBezTo>
                    <a:pt x="122265" y="12823"/>
                    <a:pt x="122015" y="12573"/>
                    <a:pt x="122015" y="12263"/>
                  </a:cubicBezTo>
                  <a:cubicBezTo>
                    <a:pt x="122027" y="11954"/>
                    <a:pt x="122277" y="11692"/>
                    <a:pt x="122575" y="11692"/>
                  </a:cubicBezTo>
                  <a:close/>
                  <a:moveTo>
                    <a:pt x="126314" y="11692"/>
                  </a:moveTo>
                  <a:cubicBezTo>
                    <a:pt x="126611" y="11692"/>
                    <a:pt x="126873" y="11954"/>
                    <a:pt x="126873" y="12263"/>
                  </a:cubicBezTo>
                  <a:cubicBezTo>
                    <a:pt x="126873" y="12561"/>
                    <a:pt x="126623" y="12823"/>
                    <a:pt x="126314" y="12823"/>
                  </a:cubicBezTo>
                  <a:cubicBezTo>
                    <a:pt x="126004" y="12823"/>
                    <a:pt x="125742" y="12573"/>
                    <a:pt x="125742" y="12263"/>
                  </a:cubicBezTo>
                  <a:cubicBezTo>
                    <a:pt x="125742" y="11954"/>
                    <a:pt x="126004" y="11692"/>
                    <a:pt x="126314" y="11692"/>
                  </a:cubicBezTo>
                  <a:close/>
                  <a:moveTo>
                    <a:pt x="130028" y="11692"/>
                  </a:moveTo>
                  <a:cubicBezTo>
                    <a:pt x="130326" y="11692"/>
                    <a:pt x="130600" y="11954"/>
                    <a:pt x="130600" y="12263"/>
                  </a:cubicBezTo>
                  <a:cubicBezTo>
                    <a:pt x="130600" y="12561"/>
                    <a:pt x="130350" y="12823"/>
                    <a:pt x="130028" y="12823"/>
                  </a:cubicBezTo>
                  <a:cubicBezTo>
                    <a:pt x="129731" y="12823"/>
                    <a:pt x="129469" y="12573"/>
                    <a:pt x="129469" y="12263"/>
                  </a:cubicBezTo>
                  <a:cubicBezTo>
                    <a:pt x="129469" y="11954"/>
                    <a:pt x="129719" y="11692"/>
                    <a:pt x="130028" y="11692"/>
                  </a:cubicBezTo>
                  <a:close/>
                  <a:moveTo>
                    <a:pt x="133767" y="11692"/>
                  </a:moveTo>
                  <a:cubicBezTo>
                    <a:pt x="134065" y="11692"/>
                    <a:pt x="134326" y="11954"/>
                    <a:pt x="134326" y="12263"/>
                  </a:cubicBezTo>
                  <a:cubicBezTo>
                    <a:pt x="134326" y="12561"/>
                    <a:pt x="134076" y="12823"/>
                    <a:pt x="133767" y="12823"/>
                  </a:cubicBezTo>
                  <a:cubicBezTo>
                    <a:pt x="133469" y="12823"/>
                    <a:pt x="133207" y="12573"/>
                    <a:pt x="133207" y="12263"/>
                  </a:cubicBezTo>
                  <a:cubicBezTo>
                    <a:pt x="133207" y="11954"/>
                    <a:pt x="133457" y="11692"/>
                    <a:pt x="133767" y="11692"/>
                  </a:cubicBezTo>
                  <a:close/>
                  <a:moveTo>
                    <a:pt x="1548" y="13573"/>
                  </a:moveTo>
                  <a:cubicBezTo>
                    <a:pt x="1846" y="13573"/>
                    <a:pt x="2119" y="13823"/>
                    <a:pt x="2119" y="14145"/>
                  </a:cubicBezTo>
                  <a:cubicBezTo>
                    <a:pt x="2119" y="14442"/>
                    <a:pt x="1858" y="14704"/>
                    <a:pt x="1548" y="14704"/>
                  </a:cubicBezTo>
                  <a:cubicBezTo>
                    <a:pt x="1238" y="14704"/>
                    <a:pt x="988" y="14454"/>
                    <a:pt x="988" y="14145"/>
                  </a:cubicBezTo>
                  <a:cubicBezTo>
                    <a:pt x="988" y="13823"/>
                    <a:pt x="1238" y="13573"/>
                    <a:pt x="1548" y="13573"/>
                  </a:cubicBezTo>
                  <a:close/>
                  <a:moveTo>
                    <a:pt x="5287" y="13573"/>
                  </a:moveTo>
                  <a:cubicBezTo>
                    <a:pt x="5596" y="13573"/>
                    <a:pt x="5846" y="13823"/>
                    <a:pt x="5846" y="14145"/>
                  </a:cubicBezTo>
                  <a:cubicBezTo>
                    <a:pt x="5846" y="14454"/>
                    <a:pt x="5596" y="14704"/>
                    <a:pt x="5287" y="14704"/>
                  </a:cubicBezTo>
                  <a:cubicBezTo>
                    <a:pt x="4977" y="14704"/>
                    <a:pt x="4715" y="14454"/>
                    <a:pt x="4715" y="14145"/>
                  </a:cubicBezTo>
                  <a:cubicBezTo>
                    <a:pt x="4715" y="13811"/>
                    <a:pt x="4977" y="13573"/>
                    <a:pt x="5287" y="13573"/>
                  </a:cubicBezTo>
                  <a:close/>
                  <a:moveTo>
                    <a:pt x="9001" y="13573"/>
                  </a:moveTo>
                  <a:cubicBezTo>
                    <a:pt x="9299" y="13573"/>
                    <a:pt x="9573" y="13823"/>
                    <a:pt x="9573" y="14145"/>
                  </a:cubicBezTo>
                  <a:cubicBezTo>
                    <a:pt x="9573" y="14442"/>
                    <a:pt x="9323" y="14704"/>
                    <a:pt x="9001" y="14704"/>
                  </a:cubicBezTo>
                  <a:cubicBezTo>
                    <a:pt x="8704" y="14704"/>
                    <a:pt x="8442" y="14454"/>
                    <a:pt x="8442" y="14145"/>
                  </a:cubicBezTo>
                  <a:cubicBezTo>
                    <a:pt x="8442" y="13823"/>
                    <a:pt x="8692" y="13573"/>
                    <a:pt x="9001" y="13573"/>
                  </a:cubicBezTo>
                  <a:close/>
                  <a:moveTo>
                    <a:pt x="12728" y="13573"/>
                  </a:moveTo>
                  <a:cubicBezTo>
                    <a:pt x="13037" y="13573"/>
                    <a:pt x="13288" y="13823"/>
                    <a:pt x="13288" y="14145"/>
                  </a:cubicBezTo>
                  <a:cubicBezTo>
                    <a:pt x="13288" y="14454"/>
                    <a:pt x="13037" y="14704"/>
                    <a:pt x="12728" y="14704"/>
                  </a:cubicBezTo>
                  <a:cubicBezTo>
                    <a:pt x="12418" y="14704"/>
                    <a:pt x="12156" y="14454"/>
                    <a:pt x="12156" y="14145"/>
                  </a:cubicBezTo>
                  <a:cubicBezTo>
                    <a:pt x="12180" y="13811"/>
                    <a:pt x="12418" y="13573"/>
                    <a:pt x="12728" y="13573"/>
                  </a:cubicBezTo>
                  <a:close/>
                  <a:moveTo>
                    <a:pt x="16466" y="13573"/>
                  </a:moveTo>
                  <a:cubicBezTo>
                    <a:pt x="16764" y="13573"/>
                    <a:pt x="17026" y="13823"/>
                    <a:pt x="17026" y="14145"/>
                  </a:cubicBezTo>
                  <a:cubicBezTo>
                    <a:pt x="17026" y="14442"/>
                    <a:pt x="16776" y="14704"/>
                    <a:pt x="16466" y="14704"/>
                  </a:cubicBezTo>
                  <a:cubicBezTo>
                    <a:pt x="16169" y="14704"/>
                    <a:pt x="15895" y="14454"/>
                    <a:pt x="15895" y="14145"/>
                  </a:cubicBezTo>
                  <a:cubicBezTo>
                    <a:pt x="15895" y="13823"/>
                    <a:pt x="16145" y="13573"/>
                    <a:pt x="16466" y="13573"/>
                  </a:cubicBezTo>
                  <a:close/>
                  <a:moveTo>
                    <a:pt x="20181" y="13573"/>
                  </a:moveTo>
                  <a:cubicBezTo>
                    <a:pt x="20491" y="13573"/>
                    <a:pt x="20753" y="13823"/>
                    <a:pt x="20753" y="14145"/>
                  </a:cubicBezTo>
                  <a:cubicBezTo>
                    <a:pt x="20753" y="14454"/>
                    <a:pt x="20491" y="14704"/>
                    <a:pt x="20181" y="14704"/>
                  </a:cubicBezTo>
                  <a:cubicBezTo>
                    <a:pt x="19872" y="14704"/>
                    <a:pt x="19622" y="14454"/>
                    <a:pt x="19622" y="14145"/>
                  </a:cubicBezTo>
                  <a:cubicBezTo>
                    <a:pt x="19634" y="13811"/>
                    <a:pt x="19872" y="13573"/>
                    <a:pt x="20181" y="13573"/>
                  </a:cubicBezTo>
                  <a:close/>
                  <a:moveTo>
                    <a:pt x="23920" y="13573"/>
                  </a:moveTo>
                  <a:cubicBezTo>
                    <a:pt x="24217" y="13573"/>
                    <a:pt x="24479" y="13823"/>
                    <a:pt x="24479" y="14145"/>
                  </a:cubicBezTo>
                  <a:cubicBezTo>
                    <a:pt x="24479" y="14442"/>
                    <a:pt x="24229" y="14704"/>
                    <a:pt x="23920" y="14704"/>
                  </a:cubicBezTo>
                  <a:cubicBezTo>
                    <a:pt x="23610" y="14704"/>
                    <a:pt x="23348" y="14454"/>
                    <a:pt x="23348" y="14145"/>
                  </a:cubicBezTo>
                  <a:cubicBezTo>
                    <a:pt x="23348" y="13823"/>
                    <a:pt x="23610" y="13573"/>
                    <a:pt x="23920" y="13573"/>
                  </a:cubicBezTo>
                  <a:close/>
                  <a:moveTo>
                    <a:pt x="27635" y="13573"/>
                  </a:moveTo>
                  <a:cubicBezTo>
                    <a:pt x="27956" y="13573"/>
                    <a:pt x="28206" y="13823"/>
                    <a:pt x="28206" y="14145"/>
                  </a:cubicBezTo>
                  <a:cubicBezTo>
                    <a:pt x="28206" y="14454"/>
                    <a:pt x="27956" y="14704"/>
                    <a:pt x="27635" y="14704"/>
                  </a:cubicBezTo>
                  <a:cubicBezTo>
                    <a:pt x="27325" y="14704"/>
                    <a:pt x="27075" y="14454"/>
                    <a:pt x="27075" y="14145"/>
                  </a:cubicBezTo>
                  <a:cubicBezTo>
                    <a:pt x="27087" y="13811"/>
                    <a:pt x="27325" y="13573"/>
                    <a:pt x="27635" y="13573"/>
                  </a:cubicBezTo>
                  <a:close/>
                  <a:moveTo>
                    <a:pt x="31373" y="13573"/>
                  </a:moveTo>
                  <a:cubicBezTo>
                    <a:pt x="31671" y="13573"/>
                    <a:pt x="31945" y="13823"/>
                    <a:pt x="31945" y="14145"/>
                  </a:cubicBezTo>
                  <a:cubicBezTo>
                    <a:pt x="31945" y="14442"/>
                    <a:pt x="31683" y="14704"/>
                    <a:pt x="31373" y="14704"/>
                  </a:cubicBezTo>
                  <a:cubicBezTo>
                    <a:pt x="31064" y="14704"/>
                    <a:pt x="30814" y="14454"/>
                    <a:pt x="30814" y="14145"/>
                  </a:cubicBezTo>
                  <a:cubicBezTo>
                    <a:pt x="30814" y="13823"/>
                    <a:pt x="31064" y="13573"/>
                    <a:pt x="31373" y="13573"/>
                  </a:cubicBezTo>
                  <a:close/>
                  <a:moveTo>
                    <a:pt x="35100" y="13573"/>
                  </a:moveTo>
                  <a:cubicBezTo>
                    <a:pt x="35409" y="13573"/>
                    <a:pt x="35659" y="13823"/>
                    <a:pt x="35659" y="14145"/>
                  </a:cubicBezTo>
                  <a:cubicBezTo>
                    <a:pt x="35659" y="14454"/>
                    <a:pt x="35409" y="14704"/>
                    <a:pt x="35100" y="14704"/>
                  </a:cubicBezTo>
                  <a:cubicBezTo>
                    <a:pt x="34778" y="14704"/>
                    <a:pt x="34528" y="14454"/>
                    <a:pt x="34528" y="14145"/>
                  </a:cubicBezTo>
                  <a:cubicBezTo>
                    <a:pt x="34540" y="13811"/>
                    <a:pt x="34778" y="13573"/>
                    <a:pt x="35100" y="13573"/>
                  </a:cubicBezTo>
                  <a:close/>
                  <a:moveTo>
                    <a:pt x="38815" y="13573"/>
                  </a:moveTo>
                  <a:cubicBezTo>
                    <a:pt x="39112" y="13573"/>
                    <a:pt x="39386" y="13823"/>
                    <a:pt x="39386" y="14145"/>
                  </a:cubicBezTo>
                  <a:cubicBezTo>
                    <a:pt x="39386" y="14442"/>
                    <a:pt x="39124" y="14704"/>
                    <a:pt x="38815" y="14704"/>
                  </a:cubicBezTo>
                  <a:cubicBezTo>
                    <a:pt x="38517" y="14704"/>
                    <a:pt x="38255" y="14454"/>
                    <a:pt x="38255" y="14145"/>
                  </a:cubicBezTo>
                  <a:cubicBezTo>
                    <a:pt x="38267" y="13823"/>
                    <a:pt x="38505" y="13573"/>
                    <a:pt x="38815" y="13573"/>
                  </a:cubicBezTo>
                  <a:close/>
                  <a:moveTo>
                    <a:pt x="42553" y="13573"/>
                  </a:moveTo>
                  <a:cubicBezTo>
                    <a:pt x="42863" y="13573"/>
                    <a:pt x="43113" y="13823"/>
                    <a:pt x="43113" y="14145"/>
                  </a:cubicBezTo>
                  <a:cubicBezTo>
                    <a:pt x="43113" y="14454"/>
                    <a:pt x="42863" y="14704"/>
                    <a:pt x="42553" y="14704"/>
                  </a:cubicBezTo>
                  <a:cubicBezTo>
                    <a:pt x="42232" y="14704"/>
                    <a:pt x="41982" y="14454"/>
                    <a:pt x="41982" y="14145"/>
                  </a:cubicBezTo>
                  <a:cubicBezTo>
                    <a:pt x="41982" y="13811"/>
                    <a:pt x="42244" y="13573"/>
                    <a:pt x="42553" y="13573"/>
                  </a:cubicBezTo>
                  <a:close/>
                  <a:moveTo>
                    <a:pt x="46268" y="13573"/>
                  </a:moveTo>
                  <a:cubicBezTo>
                    <a:pt x="46565" y="13573"/>
                    <a:pt x="46839" y="13823"/>
                    <a:pt x="46839" y="14145"/>
                  </a:cubicBezTo>
                  <a:cubicBezTo>
                    <a:pt x="46839" y="14442"/>
                    <a:pt x="46589" y="14704"/>
                    <a:pt x="46268" y="14704"/>
                  </a:cubicBezTo>
                  <a:cubicBezTo>
                    <a:pt x="45970" y="14704"/>
                    <a:pt x="45708" y="14454"/>
                    <a:pt x="45708" y="14145"/>
                  </a:cubicBezTo>
                  <a:cubicBezTo>
                    <a:pt x="45720" y="13823"/>
                    <a:pt x="45958" y="13573"/>
                    <a:pt x="46268" y="13573"/>
                  </a:cubicBezTo>
                  <a:close/>
                  <a:moveTo>
                    <a:pt x="50006" y="13573"/>
                  </a:moveTo>
                  <a:cubicBezTo>
                    <a:pt x="50316" y="13573"/>
                    <a:pt x="50578" y="13823"/>
                    <a:pt x="50578" y="14145"/>
                  </a:cubicBezTo>
                  <a:cubicBezTo>
                    <a:pt x="50578" y="14454"/>
                    <a:pt x="50316" y="14704"/>
                    <a:pt x="50006" y="14704"/>
                  </a:cubicBezTo>
                  <a:cubicBezTo>
                    <a:pt x="49697" y="14704"/>
                    <a:pt x="49447" y="14454"/>
                    <a:pt x="49447" y="14145"/>
                  </a:cubicBezTo>
                  <a:cubicBezTo>
                    <a:pt x="49447" y="13811"/>
                    <a:pt x="49697" y="13573"/>
                    <a:pt x="50006" y="13573"/>
                  </a:cubicBezTo>
                  <a:close/>
                  <a:moveTo>
                    <a:pt x="53733" y="13573"/>
                  </a:moveTo>
                  <a:cubicBezTo>
                    <a:pt x="54031" y="13573"/>
                    <a:pt x="54293" y="13823"/>
                    <a:pt x="54293" y="14145"/>
                  </a:cubicBezTo>
                  <a:cubicBezTo>
                    <a:pt x="54293" y="14442"/>
                    <a:pt x="54043" y="14704"/>
                    <a:pt x="53733" y="14704"/>
                  </a:cubicBezTo>
                  <a:cubicBezTo>
                    <a:pt x="53412" y="14704"/>
                    <a:pt x="53162" y="14454"/>
                    <a:pt x="53162" y="14145"/>
                  </a:cubicBezTo>
                  <a:cubicBezTo>
                    <a:pt x="53173" y="13823"/>
                    <a:pt x="53412" y="13573"/>
                    <a:pt x="53733" y="13573"/>
                  </a:cubicBezTo>
                  <a:close/>
                  <a:moveTo>
                    <a:pt x="57460" y="13573"/>
                  </a:moveTo>
                  <a:cubicBezTo>
                    <a:pt x="57781" y="13573"/>
                    <a:pt x="58031" y="13823"/>
                    <a:pt x="58031" y="14145"/>
                  </a:cubicBezTo>
                  <a:cubicBezTo>
                    <a:pt x="58031" y="14454"/>
                    <a:pt x="57781" y="14704"/>
                    <a:pt x="57460" y="14704"/>
                  </a:cubicBezTo>
                  <a:cubicBezTo>
                    <a:pt x="57150" y="14704"/>
                    <a:pt x="56900" y="14454"/>
                    <a:pt x="56900" y="14145"/>
                  </a:cubicBezTo>
                  <a:cubicBezTo>
                    <a:pt x="56900" y="13811"/>
                    <a:pt x="57150" y="13573"/>
                    <a:pt x="57460" y="13573"/>
                  </a:cubicBezTo>
                  <a:close/>
                  <a:moveTo>
                    <a:pt x="61186" y="13573"/>
                  </a:moveTo>
                  <a:cubicBezTo>
                    <a:pt x="61484" y="13573"/>
                    <a:pt x="61746" y="13823"/>
                    <a:pt x="61746" y="14145"/>
                  </a:cubicBezTo>
                  <a:cubicBezTo>
                    <a:pt x="61746" y="14442"/>
                    <a:pt x="61496" y="14704"/>
                    <a:pt x="61186" y="14704"/>
                  </a:cubicBezTo>
                  <a:cubicBezTo>
                    <a:pt x="60877" y="14704"/>
                    <a:pt x="60615" y="14454"/>
                    <a:pt x="60615" y="14145"/>
                  </a:cubicBezTo>
                  <a:cubicBezTo>
                    <a:pt x="60639" y="13823"/>
                    <a:pt x="60877" y="13573"/>
                    <a:pt x="61186" y="13573"/>
                  </a:cubicBezTo>
                  <a:close/>
                  <a:moveTo>
                    <a:pt x="64925" y="13573"/>
                  </a:moveTo>
                  <a:cubicBezTo>
                    <a:pt x="65234" y="13573"/>
                    <a:pt x="65485" y="13823"/>
                    <a:pt x="65485" y="14145"/>
                  </a:cubicBezTo>
                  <a:cubicBezTo>
                    <a:pt x="65485" y="14454"/>
                    <a:pt x="65234" y="14704"/>
                    <a:pt x="64925" y="14704"/>
                  </a:cubicBezTo>
                  <a:cubicBezTo>
                    <a:pt x="64603" y="14704"/>
                    <a:pt x="64353" y="14454"/>
                    <a:pt x="64353" y="14145"/>
                  </a:cubicBezTo>
                  <a:cubicBezTo>
                    <a:pt x="64353" y="13811"/>
                    <a:pt x="64603" y="13573"/>
                    <a:pt x="64925" y="13573"/>
                  </a:cubicBezTo>
                  <a:close/>
                  <a:moveTo>
                    <a:pt x="68640" y="13573"/>
                  </a:moveTo>
                  <a:cubicBezTo>
                    <a:pt x="68937" y="13573"/>
                    <a:pt x="69211" y="13823"/>
                    <a:pt x="69211" y="14145"/>
                  </a:cubicBezTo>
                  <a:cubicBezTo>
                    <a:pt x="69211" y="14442"/>
                    <a:pt x="68949" y="14704"/>
                    <a:pt x="68640" y="14704"/>
                  </a:cubicBezTo>
                  <a:cubicBezTo>
                    <a:pt x="68330" y="14704"/>
                    <a:pt x="68080" y="14454"/>
                    <a:pt x="68080" y="14145"/>
                  </a:cubicBezTo>
                  <a:cubicBezTo>
                    <a:pt x="68092" y="13823"/>
                    <a:pt x="68330" y="13573"/>
                    <a:pt x="68640" y="13573"/>
                  </a:cubicBezTo>
                  <a:close/>
                  <a:moveTo>
                    <a:pt x="72366" y="13573"/>
                  </a:moveTo>
                  <a:cubicBezTo>
                    <a:pt x="72676" y="13573"/>
                    <a:pt x="72926" y="13823"/>
                    <a:pt x="72926" y="14145"/>
                  </a:cubicBezTo>
                  <a:cubicBezTo>
                    <a:pt x="72926" y="14454"/>
                    <a:pt x="72676" y="14704"/>
                    <a:pt x="72366" y="14704"/>
                  </a:cubicBezTo>
                  <a:cubicBezTo>
                    <a:pt x="72045" y="14704"/>
                    <a:pt x="71795" y="14454"/>
                    <a:pt x="71795" y="14145"/>
                  </a:cubicBezTo>
                  <a:cubicBezTo>
                    <a:pt x="71807" y="13811"/>
                    <a:pt x="72069" y="13573"/>
                    <a:pt x="72366" y="13573"/>
                  </a:cubicBezTo>
                  <a:close/>
                  <a:moveTo>
                    <a:pt x="76093" y="13573"/>
                  </a:moveTo>
                  <a:cubicBezTo>
                    <a:pt x="76391" y="13573"/>
                    <a:pt x="76664" y="13823"/>
                    <a:pt x="76664" y="14145"/>
                  </a:cubicBezTo>
                  <a:cubicBezTo>
                    <a:pt x="76664" y="14442"/>
                    <a:pt x="76403" y="14704"/>
                    <a:pt x="76093" y="14704"/>
                  </a:cubicBezTo>
                  <a:cubicBezTo>
                    <a:pt x="75795" y="14704"/>
                    <a:pt x="75533" y="14454"/>
                    <a:pt x="75533" y="14145"/>
                  </a:cubicBezTo>
                  <a:cubicBezTo>
                    <a:pt x="75533" y="13823"/>
                    <a:pt x="75783" y="13573"/>
                    <a:pt x="76093" y="13573"/>
                  </a:cubicBezTo>
                  <a:close/>
                  <a:moveTo>
                    <a:pt x="79712" y="13573"/>
                  </a:moveTo>
                  <a:cubicBezTo>
                    <a:pt x="80010" y="13573"/>
                    <a:pt x="80284" y="13823"/>
                    <a:pt x="80284" y="14145"/>
                  </a:cubicBezTo>
                  <a:cubicBezTo>
                    <a:pt x="80284" y="14442"/>
                    <a:pt x="80022" y="14704"/>
                    <a:pt x="79712" y="14704"/>
                  </a:cubicBezTo>
                  <a:cubicBezTo>
                    <a:pt x="79403" y="14704"/>
                    <a:pt x="79153" y="14454"/>
                    <a:pt x="79153" y="14145"/>
                  </a:cubicBezTo>
                  <a:cubicBezTo>
                    <a:pt x="79165" y="13823"/>
                    <a:pt x="79403" y="13573"/>
                    <a:pt x="79712" y="13573"/>
                  </a:cubicBezTo>
                  <a:close/>
                  <a:moveTo>
                    <a:pt x="83451" y="13573"/>
                  </a:moveTo>
                  <a:cubicBezTo>
                    <a:pt x="83761" y="13573"/>
                    <a:pt x="84011" y="13823"/>
                    <a:pt x="84011" y="14145"/>
                  </a:cubicBezTo>
                  <a:cubicBezTo>
                    <a:pt x="84011" y="14454"/>
                    <a:pt x="83761" y="14704"/>
                    <a:pt x="83451" y="14704"/>
                  </a:cubicBezTo>
                  <a:cubicBezTo>
                    <a:pt x="83141" y="14704"/>
                    <a:pt x="82880" y="14454"/>
                    <a:pt x="82880" y="14145"/>
                  </a:cubicBezTo>
                  <a:cubicBezTo>
                    <a:pt x="82880" y="13811"/>
                    <a:pt x="83141" y="13573"/>
                    <a:pt x="83451" y="13573"/>
                  </a:cubicBezTo>
                  <a:close/>
                  <a:moveTo>
                    <a:pt x="87166" y="13573"/>
                  </a:moveTo>
                  <a:cubicBezTo>
                    <a:pt x="87463" y="13573"/>
                    <a:pt x="87737" y="13823"/>
                    <a:pt x="87737" y="14145"/>
                  </a:cubicBezTo>
                  <a:cubicBezTo>
                    <a:pt x="87737" y="14442"/>
                    <a:pt x="87475" y="14704"/>
                    <a:pt x="87166" y="14704"/>
                  </a:cubicBezTo>
                  <a:cubicBezTo>
                    <a:pt x="86856" y="14704"/>
                    <a:pt x="86606" y="14454"/>
                    <a:pt x="86606" y="14145"/>
                  </a:cubicBezTo>
                  <a:cubicBezTo>
                    <a:pt x="86618" y="13823"/>
                    <a:pt x="86856" y="13573"/>
                    <a:pt x="87166" y="13573"/>
                  </a:cubicBezTo>
                  <a:close/>
                  <a:moveTo>
                    <a:pt x="90904" y="13573"/>
                  </a:moveTo>
                  <a:cubicBezTo>
                    <a:pt x="91214" y="13573"/>
                    <a:pt x="91464" y="13823"/>
                    <a:pt x="91464" y="14145"/>
                  </a:cubicBezTo>
                  <a:cubicBezTo>
                    <a:pt x="91464" y="14454"/>
                    <a:pt x="91214" y="14704"/>
                    <a:pt x="90904" y="14704"/>
                  </a:cubicBezTo>
                  <a:cubicBezTo>
                    <a:pt x="90595" y="14704"/>
                    <a:pt x="90345" y="14454"/>
                    <a:pt x="90345" y="14145"/>
                  </a:cubicBezTo>
                  <a:cubicBezTo>
                    <a:pt x="90345" y="13811"/>
                    <a:pt x="90595" y="13573"/>
                    <a:pt x="90904" y="13573"/>
                  </a:cubicBezTo>
                  <a:close/>
                  <a:moveTo>
                    <a:pt x="94631" y="13573"/>
                  </a:moveTo>
                  <a:cubicBezTo>
                    <a:pt x="94929" y="13573"/>
                    <a:pt x="95191" y="13823"/>
                    <a:pt x="95191" y="14145"/>
                  </a:cubicBezTo>
                  <a:cubicBezTo>
                    <a:pt x="95191" y="14442"/>
                    <a:pt x="94941" y="14704"/>
                    <a:pt x="94631" y="14704"/>
                  </a:cubicBezTo>
                  <a:cubicBezTo>
                    <a:pt x="94310" y="14704"/>
                    <a:pt x="94060" y="14454"/>
                    <a:pt x="94060" y="14145"/>
                  </a:cubicBezTo>
                  <a:cubicBezTo>
                    <a:pt x="94071" y="13823"/>
                    <a:pt x="94310" y="13573"/>
                    <a:pt x="94631" y="13573"/>
                  </a:cubicBezTo>
                  <a:close/>
                  <a:moveTo>
                    <a:pt x="98346" y="13573"/>
                  </a:moveTo>
                  <a:cubicBezTo>
                    <a:pt x="98655" y="13573"/>
                    <a:pt x="98905" y="13823"/>
                    <a:pt x="98905" y="14145"/>
                  </a:cubicBezTo>
                  <a:cubicBezTo>
                    <a:pt x="98905" y="14454"/>
                    <a:pt x="98655" y="14704"/>
                    <a:pt x="98346" y="14704"/>
                  </a:cubicBezTo>
                  <a:cubicBezTo>
                    <a:pt x="98036" y="14704"/>
                    <a:pt x="97786" y="14454"/>
                    <a:pt x="97786" y="14145"/>
                  </a:cubicBezTo>
                  <a:cubicBezTo>
                    <a:pt x="97798" y="13811"/>
                    <a:pt x="98036" y="13573"/>
                    <a:pt x="98346" y="13573"/>
                  </a:cubicBezTo>
                  <a:close/>
                  <a:moveTo>
                    <a:pt x="102084" y="13573"/>
                  </a:moveTo>
                  <a:cubicBezTo>
                    <a:pt x="102382" y="13573"/>
                    <a:pt x="102644" y="13823"/>
                    <a:pt x="102644" y="14145"/>
                  </a:cubicBezTo>
                  <a:cubicBezTo>
                    <a:pt x="102644" y="14442"/>
                    <a:pt x="102394" y="14704"/>
                    <a:pt x="102084" y="14704"/>
                  </a:cubicBezTo>
                  <a:cubicBezTo>
                    <a:pt x="101787" y="14704"/>
                    <a:pt x="101513" y="14454"/>
                    <a:pt x="101513" y="14145"/>
                  </a:cubicBezTo>
                  <a:cubicBezTo>
                    <a:pt x="101513" y="13823"/>
                    <a:pt x="101775" y="13573"/>
                    <a:pt x="102084" y="13573"/>
                  </a:cubicBezTo>
                  <a:close/>
                  <a:moveTo>
                    <a:pt x="105799" y="13573"/>
                  </a:moveTo>
                  <a:cubicBezTo>
                    <a:pt x="106121" y="13573"/>
                    <a:pt x="106371" y="13823"/>
                    <a:pt x="106371" y="14145"/>
                  </a:cubicBezTo>
                  <a:cubicBezTo>
                    <a:pt x="106371" y="14454"/>
                    <a:pt x="106109" y="14704"/>
                    <a:pt x="105799" y="14704"/>
                  </a:cubicBezTo>
                  <a:cubicBezTo>
                    <a:pt x="105490" y="14704"/>
                    <a:pt x="105239" y="14454"/>
                    <a:pt x="105239" y="14145"/>
                  </a:cubicBezTo>
                  <a:cubicBezTo>
                    <a:pt x="105251" y="13811"/>
                    <a:pt x="105490" y="13573"/>
                    <a:pt x="105799" y="13573"/>
                  </a:cubicBezTo>
                  <a:close/>
                  <a:moveTo>
                    <a:pt x="109538" y="13573"/>
                  </a:moveTo>
                  <a:cubicBezTo>
                    <a:pt x="109835" y="13573"/>
                    <a:pt x="110109" y="13823"/>
                    <a:pt x="110109" y="14145"/>
                  </a:cubicBezTo>
                  <a:cubicBezTo>
                    <a:pt x="110109" y="14442"/>
                    <a:pt x="109847" y="14704"/>
                    <a:pt x="109538" y="14704"/>
                  </a:cubicBezTo>
                  <a:cubicBezTo>
                    <a:pt x="109228" y="14704"/>
                    <a:pt x="108978" y="14454"/>
                    <a:pt x="108978" y="14145"/>
                  </a:cubicBezTo>
                  <a:cubicBezTo>
                    <a:pt x="108978" y="13823"/>
                    <a:pt x="109228" y="13573"/>
                    <a:pt x="109538" y="13573"/>
                  </a:cubicBezTo>
                  <a:close/>
                  <a:moveTo>
                    <a:pt x="113264" y="13573"/>
                  </a:moveTo>
                  <a:cubicBezTo>
                    <a:pt x="113574" y="13573"/>
                    <a:pt x="113824" y="13823"/>
                    <a:pt x="113824" y="14145"/>
                  </a:cubicBezTo>
                  <a:cubicBezTo>
                    <a:pt x="113824" y="14454"/>
                    <a:pt x="113574" y="14704"/>
                    <a:pt x="113264" y="14704"/>
                  </a:cubicBezTo>
                  <a:cubicBezTo>
                    <a:pt x="112943" y="14704"/>
                    <a:pt x="112693" y="14454"/>
                    <a:pt x="112693" y="14145"/>
                  </a:cubicBezTo>
                  <a:cubicBezTo>
                    <a:pt x="112705" y="13811"/>
                    <a:pt x="112943" y="13573"/>
                    <a:pt x="113264" y="13573"/>
                  </a:cubicBezTo>
                  <a:close/>
                  <a:moveTo>
                    <a:pt x="116991" y="13573"/>
                  </a:moveTo>
                  <a:cubicBezTo>
                    <a:pt x="117289" y="13573"/>
                    <a:pt x="117562" y="13823"/>
                    <a:pt x="117562" y="14145"/>
                  </a:cubicBezTo>
                  <a:cubicBezTo>
                    <a:pt x="117562" y="14442"/>
                    <a:pt x="117312" y="14704"/>
                    <a:pt x="116991" y="14704"/>
                  </a:cubicBezTo>
                  <a:cubicBezTo>
                    <a:pt x="116681" y="14704"/>
                    <a:pt x="116431" y="14454"/>
                    <a:pt x="116431" y="14145"/>
                  </a:cubicBezTo>
                  <a:cubicBezTo>
                    <a:pt x="116431" y="13823"/>
                    <a:pt x="116681" y="13573"/>
                    <a:pt x="116991" y="13573"/>
                  </a:cubicBezTo>
                  <a:close/>
                  <a:moveTo>
                    <a:pt x="120718" y="13573"/>
                  </a:moveTo>
                  <a:cubicBezTo>
                    <a:pt x="121027" y="13573"/>
                    <a:pt x="121277" y="13823"/>
                    <a:pt x="121277" y="14145"/>
                  </a:cubicBezTo>
                  <a:cubicBezTo>
                    <a:pt x="121277" y="14454"/>
                    <a:pt x="121027" y="14704"/>
                    <a:pt x="120718" y="14704"/>
                  </a:cubicBezTo>
                  <a:cubicBezTo>
                    <a:pt x="120408" y="14704"/>
                    <a:pt x="120146" y="14454"/>
                    <a:pt x="120146" y="14145"/>
                  </a:cubicBezTo>
                  <a:cubicBezTo>
                    <a:pt x="120170" y="13811"/>
                    <a:pt x="120420" y="13573"/>
                    <a:pt x="120718" y="13573"/>
                  </a:cubicBezTo>
                  <a:close/>
                  <a:moveTo>
                    <a:pt x="124456" y="13573"/>
                  </a:moveTo>
                  <a:cubicBezTo>
                    <a:pt x="124754" y="13573"/>
                    <a:pt x="125016" y="13823"/>
                    <a:pt x="125016" y="14145"/>
                  </a:cubicBezTo>
                  <a:cubicBezTo>
                    <a:pt x="125016" y="14442"/>
                    <a:pt x="124766" y="14704"/>
                    <a:pt x="124456" y="14704"/>
                  </a:cubicBezTo>
                  <a:cubicBezTo>
                    <a:pt x="124135" y="14704"/>
                    <a:pt x="123885" y="14454"/>
                    <a:pt x="123885" y="14145"/>
                  </a:cubicBezTo>
                  <a:cubicBezTo>
                    <a:pt x="123885" y="13823"/>
                    <a:pt x="124135" y="13573"/>
                    <a:pt x="124456" y="13573"/>
                  </a:cubicBezTo>
                  <a:close/>
                  <a:moveTo>
                    <a:pt x="128171" y="13573"/>
                  </a:moveTo>
                  <a:cubicBezTo>
                    <a:pt x="128480" y="13573"/>
                    <a:pt x="128742" y="13823"/>
                    <a:pt x="128742" y="14145"/>
                  </a:cubicBezTo>
                  <a:cubicBezTo>
                    <a:pt x="128742" y="14454"/>
                    <a:pt x="128480" y="14704"/>
                    <a:pt x="128171" y="14704"/>
                  </a:cubicBezTo>
                  <a:cubicBezTo>
                    <a:pt x="127861" y="14704"/>
                    <a:pt x="127611" y="14454"/>
                    <a:pt x="127611" y="14145"/>
                  </a:cubicBezTo>
                  <a:cubicBezTo>
                    <a:pt x="127611" y="13811"/>
                    <a:pt x="127861" y="13573"/>
                    <a:pt x="128171" y="13573"/>
                  </a:cubicBezTo>
                  <a:close/>
                  <a:moveTo>
                    <a:pt x="131898" y="13573"/>
                  </a:moveTo>
                  <a:cubicBezTo>
                    <a:pt x="132195" y="13573"/>
                    <a:pt x="132457" y="13823"/>
                    <a:pt x="132457" y="14145"/>
                  </a:cubicBezTo>
                  <a:cubicBezTo>
                    <a:pt x="132457" y="14442"/>
                    <a:pt x="132207" y="14704"/>
                    <a:pt x="131898" y="14704"/>
                  </a:cubicBezTo>
                  <a:cubicBezTo>
                    <a:pt x="131600" y="14704"/>
                    <a:pt x="131326" y="14454"/>
                    <a:pt x="131326" y="14145"/>
                  </a:cubicBezTo>
                  <a:cubicBezTo>
                    <a:pt x="131338" y="13823"/>
                    <a:pt x="131576" y="13573"/>
                    <a:pt x="131898" y="13573"/>
                  </a:cubicBezTo>
                  <a:close/>
                  <a:moveTo>
                    <a:pt x="3405" y="15431"/>
                  </a:moveTo>
                  <a:cubicBezTo>
                    <a:pt x="3703" y="15431"/>
                    <a:pt x="3977" y="15692"/>
                    <a:pt x="3977" y="16002"/>
                  </a:cubicBezTo>
                  <a:cubicBezTo>
                    <a:pt x="3977" y="16300"/>
                    <a:pt x="3727" y="16562"/>
                    <a:pt x="3405" y="16562"/>
                  </a:cubicBezTo>
                  <a:cubicBezTo>
                    <a:pt x="3096" y="16562"/>
                    <a:pt x="2846" y="16312"/>
                    <a:pt x="2846" y="16002"/>
                  </a:cubicBezTo>
                  <a:cubicBezTo>
                    <a:pt x="2858" y="15692"/>
                    <a:pt x="3096" y="15431"/>
                    <a:pt x="3405" y="15431"/>
                  </a:cubicBezTo>
                  <a:close/>
                  <a:moveTo>
                    <a:pt x="7132" y="15431"/>
                  </a:moveTo>
                  <a:cubicBezTo>
                    <a:pt x="7430" y="15431"/>
                    <a:pt x="7692" y="15692"/>
                    <a:pt x="7692" y="16002"/>
                  </a:cubicBezTo>
                  <a:cubicBezTo>
                    <a:pt x="7692" y="16300"/>
                    <a:pt x="7442" y="16562"/>
                    <a:pt x="7132" y="16562"/>
                  </a:cubicBezTo>
                  <a:cubicBezTo>
                    <a:pt x="6834" y="16562"/>
                    <a:pt x="6560" y="16312"/>
                    <a:pt x="6560" y="16002"/>
                  </a:cubicBezTo>
                  <a:cubicBezTo>
                    <a:pt x="6584" y="15692"/>
                    <a:pt x="6822" y="15431"/>
                    <a:pt x="7132" y="15431"/>
                  </a:cubicBezTo>
                  <a:close/>
                  <a:moveTo>
                    <a:pt x="10871" y="15431"/>
                  </a:moveTo>
                  <a:cubicBezTo>
                    <a:pt x="11168" y="15431"/>
                    <a:pt x="11430" y="15692"/>
                    <a:pt x="11430" y="16002"/>
                  </a:cubicBezTo>
                  <a:cubicBezTo>
                    <a:pt x="11430" y="16300"/>
                    <a:pt x="11180" y="16562"/>
                    <a:pt x="10871" y="16562"/>
                  </a:cubicBezTo>
                  <a:cubicBezTo>
                    <a:pt x="10573" y="16562"/>
                    <a:pt x="10299" y="16312"/>
                    <a:pt x="10299" y="16002"/>
                  </a:cubicBezTo>
                  <a:cubicBezTo>
                    <a:pt x="10299" y="15692"/>
                    <a:pt x="10549" y="15431"/>
                    <a:pt x="10871" y="15431"/>
                  </a:cubicBezTo>
                  <a:close/>
                  <a:moveTo>
                    <a:pt x="14585" y="15431"/>
                  </a:moveTo>
                  <a:cubicBezTo>
                    <a:pt x="14883" y="15431"/>
                    <a:pt x="15157" y="15692"/>
                    <a:pt x="15157" y="16002"/>
                  </a:cubicBezTo>
                  <a:cubicBezTo>
                    <a:pt x="15157" y="16300"/>
                    <a:pt x="14895" y="16562"/>
                    <a:pt x="14585" y="16562"/>
                  </a:cubicBezTo>
                  <a:cubicBezTo>
                    <a:pt x="14288" y="16562"/>
                    <a:pt x="14014" y="16312"/>
                    <a:pt x="14014" y="16002"/>
                  </a:cubicBezTo>
                  <a:cubicBezTo>
                    <a:pt x="14038" y="15692"/>
                    <a:pt x="14276" y="15431"/>
                    <a:pt x="14585" y="15431"/>
                  </a:cubicBezTo>
                  <a:close/>
                  <a:moveTo>
                    <a:pt x="18324" y="15431"/>
                  </a:moveTo>
                  <a:cubicBezTo>
                    <a:pt x="18622" y="15431"/>
                    <a:pt x="18883" y="15692"/>
                    <a:pt x="18883" y="16002"/>
                  </a:cubicBezTo>
                  <a:cubicBezTo>
                    <a:pt x="18883" y="16300"/>
                    <a:pt x="18633" y="16562"/>
                    <a:pt x="18324" y="16562"/>
                  </a:cubicBezTo>
                  <a:cubicBezTo>
                    <a:pt x="18026" y="16562"/>
                    <a:pt x="17752" y="16312"/>
                    <a:pt x="17752" y="16002"/>
                  </a:cubicBezTo>
                  <a:cubicBezTo>
                    <a:pt x="17752" y="15692"/>
                    <a:pt x="18014" y="15431"/>
                    <a:pt x="18324" y="15431"/>
                  </a:cubicBezTo>
                  <a:close/>
                  <a:moveTo>
                    <a:pt x="22039" y="15431"/>
                  </a:moveTo>
                  <a:cubicBezTo>
                    <a:pt x="22336" y="15431"/>
                    <a:pt x="22610" y="15692"/>
                    <a:pt x="22610" y="16002"/>
                  </a:cubicBezTo>
                  <a:cubicBezTo>
                    <a:pt x="22610" y="16300"/>
                    <a:pt x="22360" y="16562"/>
                    <a:pt x="22039" y="16562"/>
                  </a:cubicBezTo>
                  <a:cubicBezTo>
                    <a:pt x="21729" y="16562"/>
                    <a:pt x="21479" y="16312"/>
                    <a:pt x="21479" y="16002"/>
                  </a:cubicBezTo>
                  <a:cubicBezTo>
                    <a:pt x="21491" y="15692"/>
                    <a:pt x="21729" y="15431"/>
                    <a:pt x="22039" y="15431"/>
                  </a:cubicBezTo>
                  <a:close/>
                  <a:moveTo>
                    <a:pt x="25777" y="15431"/>
                  </a:moveTo>
                  <a:cubicBezTo>
                    <a:pt x="26075" y="15431"/>
                    <a:pt x="26349" y="15692"/>
                    <a:pt x="26349" y="16002"/>
                  </a:cubicBezTo>
                  <a:cubicBezTo>
                    <a:pt x="26349" y="16300"/>
                    <a:pt x="26087" y="16562"/>
                    <a:pt x="25777" y="16562"/>
                  </a:cubicBezTo>
                  <a:cubicBezTo>
                    <a:pt x="25468" y="16562"/>
                    <a:pt x="25206" y="16312"/>
                    <a:pt x="25206" y="16002"/>
                  </a:cubicBezTo>
                  <a:cubicBezTo>
                    <a:pt x="25218" y="15692"/>
                    <a:pt x="25468" y="15431"/>
                    <a:pt x="25777" y="15431"/>
                  </a:cubicBezTo>
                  <a:close/>
                  <a:moveTo>
                    <a:pt x="29504" y="15431"/>
                  </a:moveTo>
                  <a:cubicBezTo>
                    <a:pt x="29801" y="15431"/>
                    <a:pt x="30063" y="15692"/>
                    <a:pt x="30063" y="16002"/>
                  </a:cubicBezTo>
                  <a:cubicBezTo>
                    <a:pt x="30063" y="16300"/>
                    <a:pt x="29813" y="16562"/>
                    <a:pt x="29504" y="16562"/>
                  </a:cubicBezTo>
                  <a:cubicBezTo>
                    <a:pt x="29182" y="16562"/>
                    <a:pt x="28932" y="16312"/>
                    <a:pt x="28932" y="16002"/>
                  </a:cubicBezTo>
                  <a:cubicBezTo>
                    <a:pt x="28944" y="15692"/>
                    <a:pt x="29182" y="15431"/>
                    <a:pt x="29504" y="15431"/>
                  </a:cubicBezTo>
                  <a:close/>
                  <a:moveTo>
                    <a:pt x="33230" y="15431"/>
                  </a:moveTo>
                  <a:cubicBezTo>
                    <a:pt x="33528" y="15431"/>
                    <a:pt x="33802" y="15692"/>
                    <a:pt x="33802" y="16002"/>
                  </a:cubicBezTo>
                  <a:cubicBezTo>
                    <a:pt x="33802" y="16300"/>
                    <a:pt x="33552" y="16562"/>
                    <a:pt x="33230" y="16562"/>
                  </a:cubicBezTo>
                  <a:cubicBezTo>
                    <a:pt x="32921" y="16562"/>
                    <a:pt x="32671" y="16312"/>
                    <a:pt x="32671" y="16002"/>
                  </a:cubicBezTo>
                  <a:cubicBezTo>
                    <a:pt x="32671" y="15692"/>
                    <a:pt x="32921" y="15431"/>
                    <a:pt x="33230" y="15431"/>
                  </a:cubicBezTo>
                  <a:close/>
                  <a:moveTo>
                    <a:pt x="36957" y="15431"/>
                  </a:moveTo>
                  <a:cubicBezTo>
                    <a:pt x="37255" y="15431"/>
                    <a:pt x="37517" y="15692"/>
                    <a:pt x="37517" y="16002"/>
                  </a:cubicBezTo>
                  <a:cubicBezTo>
                    <a:pt x="37517" y="16300"/>
                    <a:pt x="37267" y="16562"/>
                    <a:pt x="36957" y="16562"/>
                  </a:cubicBezTo>
                  <a:cubicBezTo>
                    <a:pt x="36648" y="16562"/>
                    <a:pt x="36386" y="16312"/>
                    <a:pt x="36386" y="16002"/>
                  </a:cubicBezTo>
                  <a:cubicBezTo>
                    <a:pt x="36409" y="15692"/>
                    <a:pt x="36648" y="15431"/>
                    <a:pt x="36957" y="15431"/>
                  </a:cubicBezTo>
                  <a:close/>
                  <a:moveTo>
                    <a:pt x="40672" y="15431"/>
                  </a:moveTo>
                  <a:cubicBezTo>
                    <a:pt x="40970" y="15431"/>
                    <a:pt x="41243" y="15692"/>
                    <a:pt x="41243" y="16002"/>
                  </a:cubicBezTo>
                  <a:cubicBezTo>
                    <a:pt x="41243" y="16300"/>
                    <a:pt x="40993" y="16562"/>
                    <a:pt x="40672" y="16562"/>
                  </a:cubicBezTo>
                  <a:cubicBezTo>
                    <a:pt x="40374" y="16562"/>
                    <a:pt x="40112" y="16312"/>
                    <a:pt x="40112" y="16002"/>
                  </a:cubicBezTo>
                  <a:cubicBezTo>
                    <a:pt x="40124" y="15692"/>
                    <a:pt x="40362" y="15431"/>
                    <a:pt x="40672" y="15431"/>
                  </a:cubicBezTo>
                  <a:close/>
                  <a:moveTo>
                    <a:pt x="44410" y="15431"/>
                  </a:moveTo>
                  <a:cubicBezTo>
                    <a:pt x="44708" y="15431"/>
                    <a:pt x="44982" y="15692"/>
                    <a:pt x="44982" y="16002"/>
                  </a:cubicBezTo>
                  <a:cubicBezTo>
                    <a:pt x="44982" y="16300"/>
                    <a:pt x="44720" y="16562"/>
                    <a:pt x="44410" y="16562"/>
                  </a:cubicBezTo>
                  <a:cubicBezTo>
                    <a:pt x="44113" y="16562"/>
                    <a:pt x="43851" y="16312"/>
                    <a:pt x="43851" y="16002"/>
                  </a:cubicBezTo>
                  <a:cubicBezTo>
                    <a:pt x="43851" y="15692"/>
                    <a:pt x="44101" y="15431"/>
                    <a:pt x="44410" y="15431"/>
                  </a:cubicBezTo>
                  <a:close/>
                  <a:moveTo>
                    <a:pt x="48137" y="15431"/>
                  </a:moveTo>
                  <a:cubicBezTo>
                    <a:pt x="48435" y="15431"/>
                    <a:pt x="48697" y="15692"/>
                    <a:pt x="48697" y="16002"/>
                  </a:cubicBezTo>
                  <a:cubicBezTo>
                    <a:pt x="48697" y="16300"/>
                    <a:pt x="48447" y="16562"/>
                    <a:pt x="48137" y="16562"/>
                  </a:cubicBezTo>
                  <a:cubicBezTo>
                    <a:pt x="47839" y="16562"/>
                    <a:pt x="47566" y="16312"/>
                    <a:pt x="47566" y="16002"/>
                  </a:cubicBezTo>
                  <a:cubicBezTo>
                    <a:pt x="47578" y="15692"/>
                    <a:pt x="47839" y="15431"/>
                    <a:pt x="48137" y="15431"/>
                  </a:cubicBezTo>
                  <a:close/>
                  <a:moveTo>
                    <a:pt x="51864" y="15431"/>
                  </a:moveTo>
                  <a:cubicBezTo>
                    <a:pt x="52161" y="15431"/>
                    <a:pt x="52435" y="15692"/>
                    <a:pt x="52435" y="16002"/>
                  </a:cubicBezTo>
                  <a:cubicBezTo>
                    <a:pt x="52435" y="16300"/>
                    <a:pt x="52185" y="16562"/>
                    <a:pt x="51864" y="16562"/>
                  </a:cubicBezTo>
                  <a:cubicBezTo>
                    <a:pt x="51566" y="16562"/>
                    <a:pt x="51304" y="16312"/>
                    <a:pt x="51304" y="16002"/>
                  </a:cubicBezTo>
                  <a:cubicBezTo>
                    <a:pt x="51304" y="15692"/>
                    <a:pt x="51554" y="15431"/>
                    <a:pt x="51864" y="15431"/>
                  </a:cubicBezTo>
                  <a:close/>
                  <a:moveTo>
                    <a:pt x="55602" y="15431"/>
                  </a:moveTo>
                  <a:cubicBezTo>
                    <a:pt x="55900" y="15431"/>
                    <a:pt x="56174" y="15692"/>
                    <a:pt x="56174" y="16002"/>
                  </a:cubicBezTo>
                  <a:cubicBezTo>
                    <a:pt x="56174" y="16300"/>
                    <a:pt x="55912" y="16562"/>
                    <a:pt x="55602" y="16562"/>
                  </a:cubicBezTo>
                  <a:cubicBezTo>
                    <a:pt x="55293" y="16562"/>
                    <a:pt x="55043" y="16312"/>
                    <a:pt x="55043" y="16002"/>
                  </a:cubicBezTo>
                  <a:cubicBezTo>
                    <a:pt x="55043" y="15692"/>
                    <a:pt x="55293" y="15431"/>
                    <a:pt x="55602" y="15431"/>
                  </a:cubicBezTo>
                  <a:close/>
                  <a:moveTo>
                    <a:pt x="59329" y="15431"/>
                  </a:moveTo>
                  <a:cubicBezTo>
                    <a:pt x="59627" y="15431"/>
                    <a:pt x="59889" y="15692"/>
                    <a:pt x="59889" y="16002"/>
                  </a:cubicBezTo>
                  <a:cubicBezTo>
                    <a:pt x="59889" y="16300"/>
                    <a:pt x="59639" y="16562"/>
                    <a:pt x="59329" y="16562"/>
                  </a:cubicBezTo>
                  <a:cubicBezTo>
                    <a:pt x="59008" y="16562"/>
                    <a:pt x="58757" y="16312"/>
                    <a:pt x="58757" y="16002"/>
                  </a:cubicBezTo>
                  <a:cubicBezTo>
                    <a:pt x="58757" y="15692"/>
                    <a:pt x="59008" y="15431"/>
                    <a:pt x="59329" y="15431"/>
                  </a:cubicBezTo>
                  <a:close/>
                  <a:moveTo>
                    <a:pt x="63056" y="15431"/>
                  </a:moveTo>
                  <a:cubicBezTo>
                    <a:pt x="63353" y="15431"/>
                    <a:pt x="63627" y="15692"/>
                    <a:pt x="63627" y="16002"/>
                  </a:cubicBezTo>
                  <a:cubicBezTo>
                    <a:pt x="63627" y="16300"/>
                    <a:pt x="63377" y="16562"/>
                    <a:pt x="63056" y="16562"/>
                  </a:cubicBezTo>
                  <a:cubicBezTo>
                    <a:pt x="62746" y="16562"/>
                    <a:pt x="62496" y="16312"/>
                    <a:pt x="62496" y="16002"/>
                  </a:cubicBezTo>
                  <a:cubicBezTo>
                    <a:pt x="62496" y="15692"/>
                    <a:pt x="62746" y="15431"/>
                    <a:pt x="63056" y="15431"/>
                  </a:cubicBezTo>
                  <a:close/>
                  <a:moveTo>
                    <a:pt x="66782" y="15431"/>
                  </a:moveTo>
                  <a:cubicBezTo>
                    <a:pt x="67080" y="15431"/>
                    <a:pt x="67342" y="15692"/>
                    <a:pt x="67342" y="16002"/>
                  </a:cubicBezTo>
                  <a:cubicBezTo>
                    <a:pt x="67342" y="16300"/>
                    <a:pt x="67092" y="16562"/>
                    <a:pt x="66782" y="16562"/>
                  </a:cubicBezTo>
                  <a:cubicBezTo>
                    <a:pt x="66473" y="16562"/>
                    <a:pt x="66211" y="16312"/>
                    <a:pt x="66211" y="16002"/>
                  </a:cubicBezTo>
                  <a:cubicBezTo>
                    <a:pt x="66235" y="15692"/>
                    <a:pt x="66473" y="15431"/>
                    <a:pt x="66782" y="15431"/>
                  </a:cubicBezTo>
                  <a:close/>
                  <a:moveTo>
                    <a:pt x="70509" y="15431"/>
                  </a:moveTo>
                  <a:cubicBezTo>
                    <a:pt x="70807" y="15431"/>
                    <a:pt x="71080" y="15692"/>
                    <a:pt x="71080" y="16002"/>
                  </a:cubicBezTo>
                  <a:cubicBezTo>
                    <a:pt x="71080" y="16300"/>
                    <a:pt x="70830" y="16562"/>
                    <a:pt x="70509" y="16562"/>
                  </a:cubicBezTo>
                  <a:cubicBezTo>
                    <a:pt x="70199" y="16562"/>
                    <a:pt x="69949" y="16312"/>
                    <a:pt x="69949" y="16002"/>
                  </a:cubicBezTo>
                  <a:cubicBezTo>
                    <a:pt x="69949" y="15692"/>
                    <a:pt x="70199" y="15431"/>
                    <a:pt x="70509" y="15431"/>
                  </a:cubicBezTo>
                  <a:close/>
                  <a:moveTo>
                    <a:pt x="74236" y="15431"/>
                  </a:moveTo>
                  <a:cubicBezTo>
                    <a:pt x="74533" y="15431"/>
                    <a:pt x="74795" y="15692"/>
                    <a:pt x="74795" y="16002"/>
                  </a:cubicBezTo>
                  <a:cubicBezTo>
                    <a:pt x="74795" y="16300"/>
                    <a:pt x="74545" y="16562"/>
                    <a:pt x="74236" y="16562"/>
                  </a:cubicBezTo>
                  <a:cubicBezTo>
                    <a:pt x="73938" y="16562"/>
                    <a:pt x="73676" y="16312"/>
                    <a:pt x="73676" y="16002"/>
                  </a:cubicBezTo>
                  <a:cubicBezTo>
                    <a:pt x="73676" y="15692"/>
                    <a:pt x="73926" y="15431"/>
                    <a:pt x="74236" y="15431"/>
                  </a:cubicBezTo>
                  <a:close/>
                  <a:moveTo>
                    <a:pt x="77855" y="15431"/>
                  </a:moveTo>
                  <a:cubicBezTo>
                    <a:pt x="78153" y="15431"/>
                    <a:pt x="78415" y="15692"/>
                    <a:pt x="78415" y="16002"/>
                  </a:cubicBezTo>
                  <a:cubicBezTo>
                    <a:pt x="78415" y="16300"/>
                    <a:pt x="78165" y="16562"/>
                    <a:pt x="77855" y="16562"/>
                  </a:cubicBezTo>
                  <a:cubicBezTo>
                    <a:pt x="77546" y="16562"/>
                    <a:pt x="77284" y="16312"/>
                    <a:pt x="77284" y="16002"/>
                  </a:cubicBezTo>
                  <a:cubicBezTo>
                    <a:pt x="77284" y="15692"/>
                    <a:pt x="77546" y="15431"/>
                    <a:pt x="77855" y="15431"/>
                  </a:cubicBezTo>
                  <a:close/>
                  <a:moveTo>
                    <a:pt x="81570" y="15431"/>
                  </a:moveTo>
                  <a:cubicBezTo>
                    <a:pt x="81868" y="15431"/>
                    <a:pt x="82141" y="15692"/>
                    <a:pt x="82141" y="16002"/>
                  </a:cubicBezTo>
                  <a:cubicBezTo>
                    <a:pt x="82141" y="16300"/>
                    <a:pt x="81879" y="16562"/>
                    <a:pt x="81570" y="16562"/>
                  </a:cubicBezTo>
                  <a:cubicBezTo>
                    <a:pt x="81260" y="16562"/>
                    <a:pt x="81010" y="16312"/>
                    <a:pt x="81010" y="16002"/>
                  </a:cubicBezTo>
                  <a:cubicBezTo>
                    <a:pt x="81022" y="15692"/>
                    <a:pt x="81260" y="15431"/>
                    <a:pt x="81570" y="15431"/>
                  </a:cubicBezTo>
                  <a:close/>
                  <a:moveTo>
                    <a:pt x="85308" y="15431"/>
                  </a:moveTo>
                  <a:cubicBezTo>
                    <a:pt x="85606" y="15431"/>
                    <a:pt x="85880" y="15692"/>
                    <a:pt x="85880" y="16002"/>
                  </a:cubicBezTo>
                  <a:cubicBezTo>
                    <a:pt x="85880" y="16300"/>
                    <a:pt x="85618" y="16562"/>
                    <a:pt x="85308" y="16562"/>
                  </a:cubicBezTo>
                  <a:cubicBezTo>
                    <a:pt x="84999" y="16562"/>
                    <a:pt x="84749" y="16312"/>
                    <a:pt x="84749" y="16002"/>
                  </a:cubicBezTo>
                  <a:cubicBezTo>
                    <a:pt x="84749" y="15692"/>
                    <a:pt x="84999" y="15431"/>
                    <a:pt x="85308" y="15431"/>
                  </a:cubicBezTo>
                  <a:close/>
                  <a:moveTo>
                    <a:pt x="89035" y="15431"/>
                  </a:moveTo>
                  <a:cubicBezTo>
                    <a:pt x="89333" y="15431"/>
                    <a:pt x="89595" y="15692"/>
                    <a:pt x="89595" y="16002"/>
                  </a:cubicBezTo>
                  <a:cubicBezTo>
                    <a:pt x="89595" y="16300"/>
                    <a:pt x="89345" y="16562"/>
                    <a:pt x="89035" y="16562"/>
                  </a:cubicBezTo>
                  <a:cubicBezTo>
                    <a:pt x="88714" y="16562"/>
                    <a:pt x="88464" y="16312"/>
                    <a:pt x="88464" y="16002"/>
                  </a:cubicBezTo>
                  <a:cubicBezTo>
                    <a:pt x="88475" y="15692"/>
                    <a:pt x="88714" y="15431"/>
                    <a:pt x="89035" y="15431"/>
                  </a:cubicBezTo>
                  <a:close/>
                  <a:moveTo>
                    <a:pt x="92762" y="15431"/>
                  </a:moveTo>
                  <a:cubicBezTo>
                    <a:pt x="93059" y="15431"/>
                    <a:pt x="93333" y="15692"/>
                    <a:pt x="93333" y="16002"/>
                  </a:cubicBezTo>
                  <a:cubicBezTo>
                    <a:pt x="93333" y="16300"/>
                    <a:pt x="93071" y="16562"/>
                    <a:pt x="92762" y="16562"/>
                  </a:cubicBezTo>
                  <a:cubicBezTo>
                    <a:pt x="92452" y="16562"/>
                    <a:pt x="92202" y="16312"/>
                    <a:pt x="92202" y="16002"/>
                  </a:cubicBezTo>
                  <a:cubicBezTo>
                    <a:pt x="92202" y="15692"/>
                    <a:pt x="92452" y="15431"/>
                    <a:pt x="92762" y="15431"/>
                  </a:cubicBezTo>
                  <a:close/>
                  <a:moveTo>
                    <a:pt x="96488" y="15431"/>
                  </a:moveTo>
                  <a:cubicBezTo>
                    <a:pt x="96786" y="15431"/>
                    <a:pt x="97048" y="15692"/>
                    <a:pt x="97048" y="16002"/>
                  </a:cubicBezTo>
                  <a:cubicBezTo>
                    <a:pt x="97048" y="16300"/>
                    <a:pt x="96798" y="16562"/>
                    <a:pt x="96488" y="16562"/>
                  </a:cubicBezTo>
                  <a:cubicBezTo>
                    <a:pt x="96191" y="16562"/>
                    <a:pt x="95917" y="16312"/>
                    <a:pt x="95917" y="16002"/>
                  </a:cubicBezTo>
                  <a:cubicBezTo>
                    <a:pt x="95917" y="15692"/>
                    <a:pt x="96179" y="15431"/>
                    <a:pt x="96488" y="15431"/>
                  </a:cubicBezTo>
                  <a:close/>
                  <a:moveTo>
                    <a:pt x="100203" y="15431"/>
                  </a:moveTo>
                  <a:cubicBezTo>
                    <a:pt x="100501" y="15431"/>
                    <a:pt x="100775" y="15692"/>
                    <a:pt x="100775" y="16002"/>
                  </a:cubicBezTo>
                  <a:cubicBezTo>
                    <a:pt x="100775" y="16300"/>
                    <a:pt x="100513" y="16562"/>
                    <a:pt x="100203" y="16562"/>
                  </a:cubicBezTo>
                  <a:cubicBezTo>
                    <a:pt x="99905" y="16562"/>
                    <a:pt x="99644" y="16312"/>
                    <a:pt x="99644" y="16002"/>
                  </a:cubicBezTo>
                  <a:cubicBezTo>
                    <a:pt x="99655" y="15692"/>
                    <a:pt x="99894" y="15431"/>
                    <a:pt x="100203" y="15431"/>
                  </a:cubicBezTo>
                  <a:close/>
                  <a:moveTo>
                    <a:pt x="103942" y="15431"/>
                  </a:moveTo>
                  <a:cubicBezTo>
                    <a:pt x="104239" y="15431"/>
                    <a:pt x="104513" y="15692"/>
                    <a:pt x="104513" y="16002"/>
                  </a:cubicBezTo>
                  <a:cubicBezTo>
                    <a:pt x="104513" y="16300"/>
                    <a:pt x="104251" y="16562"/>
                    <a:pt x="103942" y="16562"/>
                  </a:cubicBezTo>
                  <a:cubicBezTo>
                    <a:pt x="103644" y="16562"/>
                    <a:pt x="103382" y="16312"/>
                    <a:pt x="103382" y="16002"/>
                  </a:cubicBezTo>
                  <a:cubicBezTo>
                    <a:pt x="103382" y="15692"/>
                    <a:pt x="103632" y="15431"/>
                    <a:pt x="103942" y="15431"/>
                  </a:cubicBezTo>
                  <a:close/>
                  <a:moveTo>
                    <a:pt x="107668" y="15431"/>
                  </a:moveTo>
                  <a:cubicBezTo>
                    <a:pt x="107966" y="15431"/>
                    <a:pt x="108228" y="15692"/>
                    <a:pt x="108228" y="16002"/>
                  </a:cubicBezTo>
                  <a:cubicBezTo>
                    <a:pt x="108228" y="16300"/>
                    <a:pt x="107978" y="16562"/>
                    <a:pt x="107668" y="16562"/>
                  </a:cubicBezTo>
                  <a:cubicBezTo>
                    <a:pt x="107371" y="16562"/>
                    <a:pt x="107097" y="16312"/>
                    <a:pt x="107097" y="16002"/>
                  </a:cubicBezTo>
                  <a:cubicBezTo>
                    <a:pt x="107109" y="15692"/>
                    <a:pt x="107347" y="15431"/>
                    <a:pt x="107668" y="15431"/>
                  </a:cubicBezTo>
                  <a:close/>
                  <a:moveTo>
                    <a:pt x="111395" y="15431"/>
                  </a:moveTo>
                  <a:cubicBezTo>
                    <a:pt x="111693" y="15431"/>
                    <a:pt x="111967" y="15692"/>
                    <a:pt x="111967" y="16002"/>
                  </a:cubicBezTo>
                  <a:cubicBezTo>
                    <a:pt x="111967" y="16300"/>
                    <a:pt x="111705" y="16562"/>
                    <a:pt x="111395" y="16562"/>
                  </a:cubicBezTo>
                  <a:cubicBezTo>
                    <a:pt x="111085" y="16562"/>
                    <a:pt x="110835" y="16312"/>
                    <a:pt x="110835" y="16002"/>
                  </a:cubicBezTo>
                  <a:cubicBezTo>
                    <a:pt x="110835" y="15692"/>
                    <a:pt x="111085" y="15431"/>
                    <a:pt x="111395" y="15431"/>
                  </a:cubicBezTo>
                  <a:close/>
                  <a:moveTo>
                    <a:pt x="115122" y="15431"/>
                  </a:moveTo>
                  <a:cubicBezTo>
                    <a:pt x="115419" y="15431"/>
                    <a:pt x="115681" y="15692"/>
                    <a:pt x="115681" y="16002"/>
                  </a:cubicBezTo>
                  <a:cubicBezTo>
                    <a:pt x="115681" y="16300"/>
                    <a:pt x="115431" y="16562"/>
                    <a:pt x="115122" y="16562"/>
                  </a:cubicBezTo>
                  <a:cubicBezTo>
                    <a:pt x="114812" y="16562"/>
                    <a:pt x="114550" y="16312"/>
                    <a:pt x="114550" y="16002"/>
                  </a:cubicBezTo>
                  <a:cubicBezTo>
                    <a:pt x="114574" y="15692"/>
                    <a:pt x="114812" y="15431"/>
                    <a:pt x="115122" y="15431"/>
                  </a:cubicBezTo>
                  <a:close/>
                  <a:moveTo>
                    <a:pt x="118860" y="15431"/>
                  </a:moveTo>
                  <a:cubicBezTo>
                    <a:pt x="119158" y="15431"/>
                    <a:pt x="119420" y="15692"/>
                    <a:pt x="119420" y="16002"/>
                  </a:cubicBezTo>
                  <a:cubicBezTo>
                    <a:pt x="119420" y="16300"/>
                    <a:pt x="119170" y="16562"/>
                    <a:pt x="118860" y="16562"/>
                  </a:cubicBezTo>
                  <a:cubicBezTo>
                    <a:pt x="118539" y="16562"/>
                    <a:pt x="118289" y="16312"/>
                    <a:pt x="118289" y="16002"/>
                  </a:cubicBezTo>
                  <a:cubicBezTo>
                    <a:pt x="118289" y="15692"/>
                    <a:pt x="118539" y="15431"/>
                    <a:pt x="118860" y="15431"/>
                  </a:cubicBezTo>
                  <a:close/>
                  <a:moveTo>
                    <a:pt x="122575" y="15431"/>
                  </a:moveTo>
                  <a:cubicBezTo>
                    <a:pt x="122873" y="15431"/>
                    <a:pt x="123146" y="15692"/>
                    <a:pt x="123146" y="16002"/>
                  </a:cubicBezTo>
                  <a:cubicBezTo>
                    <a:pt x="123146" y="16300"/>
                    <a:pt x="122885" y="16562"/>
                    <a:pt x="122575" y="16562"/>
                  </a:cubicBezTo>
                  <a:cubicBezTo>
                    <a:pt x="122265" y="16562"/>
                    <a:pt x="122015" y="16312"/>
                    <a:pt x="122015" y="16002"/>
                  </a:cubicBezTo>
                  <a:cubicBezTo>
                    <a:pt x="122027" y="15692"/>
                    <a:pt x="122277" y="15431"/>
                    <a:pt x="122575" y="15431"/>
                  </a:cubicBezTo>
                  <a:close/>
                  <a:moveTo>
                    <a:pt x="126314" y="15431"/>
                  </a:moveTo>
                  <a:cubicBezTo>
                    <a:pt x="126611" y="15431"/>
                    <a:pt x="126873" y="15692"/>
                    <a:pt x="126873" y="16002"/>
                  </a:cubicBezTo>
                  <a:cubicBezTo>
                    <a:pt x="126873" y="16300"/>
                    <a:pt x="126623" y="16562"/>
                    <a:pt x="126314" y="16562"/>
                  </a:cubicBezTo>
                  <a:cubicBezTo>
                    <a:pt x="126004" y="16562"/>
                    <a:pt x="125742" y="16312"/>
                    <a:pt x="125742" y="16002"/>
                  </a:cubicBezTo>
                  <a:cubicBezTo>
                    <a:pt x="125742" y="15692"/>
                    <a:pt x="126004" y="15431"/>
                    <a:pt x="126314" y="15431"/>
                  </a:cubicBezTo>
                  <a:close/>
                  <a:moveTo>
                    <a:pt x="130028" y="15431"/>
                  </a:moveTo>
                  <a:cubicBezTo>
                    <a:pt x="130326" y="15431"/>
                    <a:pt x="130600" y="15692"/>
                    <a:pt x="130600" y="16002"/>
                  </a:cubicBezTo>
                  <a:cubicBezTo>
                    <a:pt x="130600" y="16300"/>
                    <a:pt x="130350" y="16562"/>
                    <a:pt x="130028" y="16562"/>
                  </a:cubicBezTo>
                  <a:cubicBezTo>
                    <a:pt x="129731" y="16562"/>
                    <a:pt x="129469" y="16312"/>
                    <a:pt x="129469" y="16002"/>
                  </a:cubicBezTo>
                  <a:cubicBezTo>
                    <a:pt x="129469" y="15692"/>
                    <a:pt x="129719" y="15431"/>
                    <a:pt x="130028" y="15431"/>
                  </a:cubicBezTo>
                  <a:close/>
                  <a:moveTo>
                    <a:pt x="133767" y="15431"/>
                  </a:moveTo>
                  <a:cubicBezTo>
                    <a:pt x="134065" y="15431"/>
                    <a:pt x="134326" y="15692"/>
                    <a:pt x="134326" y="16002"/>
                  </a:cubicBezTo>
                  <a:cubicBezTo>
                    <a:pt x="134326" y="16300"/>
                    <a:pt x="134076" y="16562"/>
                    <a:pt x="133767" y="16562"/>
                  </a:cubicBezTo>
                  <a:cubicBezTo>
                    <a:pt x="133469" y="16562"/>
                    <a:pt x="133207" y="16312"/>
                    <a:pt x="133207" y="16002"/>
                  </a:cubicBezTo>
                  <a:cubicBezTo>
                    <a:pt x="133207" y="15692"/>
                    <a:pt x="133457" y="15431"/>
                    <a:pt x="133767" y="15431"/>
                  </a:cubicBezTo>
                  <a:close/>
                  <a:moveTo>
                    <a:pt x="1548" y="17300"/>
                  </a:moveTo>
                  <a:cubicBezTo>
                    <a:pt x="1846" y="17300"/>
                    <a:pt x="2119" y="17550"/>
                    <a:pt x="2119" y="17859"/>
                  </a:cubicBezTo>
                  <a:cubicBezTo>
                    <a:pt x="2119" y="18157"/>
                    <a:pt x="1858" y="18431"/>
                    <a:pt x="1548" y="18431"/>
                  </a:cubicBezTo>
                  <a:cubicBezTo>
                    <a:pt x="1238" y="18431"/>
                    <a:pt x="988" y="18169"/>
                    <a:pt x="988" y="17859"/>
                  </a:cubicBezTo>
                  <a:cubicBezTo>
                    <a:pt x="988" y="17550"/>
                    <a:pt x="1238" y="17300"/>
                    <a:pt x="1548" y="17300"/>
                  </a:cubicBezTo>
                  <a:close/>
                  <a:moveTo>
                    <a:pt x="5287" y="17300"/>
                  </a:moveTo>
                  <a:cubicBezTo>
                    <a:pt x="5596" y="17300"/>
                    <a:pt x="5846" y="17550"/>
                    <a:pt x="5846" y="17859"/>
                  </a:cubicBezTo>
                  <a:cubicBezTo>
                    <a:pt x="5846" y="18169"/>
                    <a:pt x="5596" y="18431"/>
                    <a:pt x="5287" y="18431"/>
                  </a:cubicBezTo>
                  <a:cubicBezTo>
                    <a:pt x="4977" y="18431"/>
                    <a:pt x="4715" y="18169"/>
                    <a:pt x="4715" y="17859"/>
                  </a:cubicBezTo>
                  <a:cubicBezTo>
                    <a:pt x="4715" y="17550"/>
                    <a:pt x="4977" y="17300"/>
                    <a:pt x="5287" y="17300"/>
                  </a:cubicBezTo>
                  <a:close/>
                  <a:moveTo>
                    <a:pt x="9001" y="17300"/>
                  </a:moveTo>
                  <a:cubicBezTo>
                    <a:pt x="9299" y="17300"/>
                    <a:pt x="9573" y="17550"/>
                    <a:pt x="9573" y="17859"/>
                  </a:cubicBezTo>
                  <a:cubicBezTo>
                    <a:pt x="9573" y="18157"/>
                    <a:pt x="9323" y="18431"/>
                    <a:pt x="9001" y="18431"/>
                  </a:cubicBezTo>
                  <a:cubicBezTo>
                    <a:pt x="8704" y="18431"/>
                    <a:pt x="8442" y="18169"/>
                    <a:pt x="8442" y="17859"/>
                  </a:cubicBezTo>
                  <a:cubicBezTo>
                    <a:pt x="8442" y="17550"/>
                    <a:pt x="8692" y="17300"/>
                    <a:pt x="9001" y="17300"/>
                  </a:cubicBezTo>
                  <a:close/>
                  <a:moveTo>
                    <a:pt x="12728" y="17300"/>
                  </a:moveTo>
                  <a:cubicBezTo>
                    <a:pt x="13037" y="17300"/>
                    <a:pt x="13288" y="17550"/>
                    <a:pt x="13288" y="17859"/>
                  </a:cubicBezTo>
                  <a:cubicBezTo>
                    <a:pt x="13288" y="18169"/>
                    <a:pt x="13037" y="18431"/>
                    <a:pt x="12728" y="18431"/>
                  </a:cubicBezTo>
                  <a:cubicBezTo>
                    <a:pt x="12418" y="18431"/>
                    <a:pt x="12156" y="18169"/>
                    <a:pt x="12156" y="17859"/>
                  </a:cubicBezTo>
                  <a:cubicBezTo>
                    <a:pt x="12156" y="17550"/>
                    <a:pt x="12418" y="17300"/>
                    <a:pt x="12728" y="17300"/>
                  </a:cubicBezTo>
                  <a:close/>
                  <a:moveTo>
                    <a:pt x="16466" y="17300"/>
                  </a:moveTo>
                  <a:cubicBezTo>
                    <a:pt x="16764" y="17300"/>
                    <a:pt x="17026" y="17550"/>
                    <a:pt x="17026" y="17859"/>
                  </a:cubicBezTo>
                  <a:cubicBezTo>
                    <a:pt x="17026" y="18157"/>
                    <a:pt x="16776" y="18431"/>
                    <a:pt x="16466" y="18431"/>
                  </a:cubicBezTo>
                  <a:cubicBezTo>
                    <a:pt x="16169" y="18431"/>
                    <a:pt x="15895" y="18169"/>
                    <a:pt x="15895" y="17859"/>
                  </a:cubicBezTo>
                  <a:cubicBezTo>
                    <a:pt x="15895" y="17550"/>
                    <a:pt x="16145" y="17300"/>
                    <a:pt x="16466" y="17300"/>
                  </a:cubicBezTo>
                  <a:close/>
                  <a:moveTo>
                    <a:pt x="20181" y="17300"/>
                  </a:moveTo>
                  <a:cubicBezTo>
                    <a:pt x="20491" y="17300"/>
                    <a:pt x="20753" y="17550"/>
                    <a:pt x="20753" y="17859"/>
                  </a:cubicBezTo>
                  <a:cubicBezTo>
                    <a:pt x="20753" y="18169"/>
                    <a:pt x="20491" y="18431"/>
                    <a:pt x="20181" y="18431"/>
                  </a:cubicBezTo>
                  <a:cubicBezTo>
                    <a:pt x="19872" y="18431"/>
                    <a:pt x="19622" y="18169"/>
                    <a:pt x="19622" y="17859"/>
                  </a:cubicBezTo>
                  <a:cubicBezTo>
                    <a:pt x="19622" y="17550"/>
                    <a:pt x="19872" y="17300"/>
                    <a:pt x="20181" y="17300"/>
                  </a:cubicBezTo>
                  <a:close/>
                  <a:moveTo>
                    <a:pt x="23920" y="17300"/>
                  </a:moveTo>
                  <a:cubicBezTo>
                    <a:pt x="24217" y="17300"/>
                    <a:pt x="24479" y="17550"/>
                    <a:pt x="24479" y="17859"/>
                  </a:cubicBezTo>
                  <a:cubicBezTo>
                    <a:pt x="24479" y="18157"/>
                    <a:pt x="24229" y="18431"/>
                    <a:pt x="23920" y="18431"/>
                  </a:cubicBezTo>
                  <a:cubicBezTo>
                    <a:pt x="23610" y="18431"/>
                    <a:pt x="23348" y="18169"/>
                    <a:pt x="23348" y="17859"/>
                  </a:cubicBezTo>
                  <a:cubicBezTo>
                    <a:pt x="23348" y="17550"/>
                    <a:pt x="23610" y="17300"/>
                    <a:pt x="23920" y="17300"/>
                  </a:cubicBezTo>
                  <a:close/>
                  <a:moveTo>
                    <a:pt x="27635" y="17300"/>
                  </a:moveTo>
                  <a:cubicBezTo>
                    <a:pt x="27956" y="17300"/>
                    <a:pt x="28206" y="17550"/>
                    <a:pt x="28206" y="17859"/>
                  </a:cubicBezTo>
                  <a:cubicBezTo>
                    <a:pt x="28206" y="18169"/>
                    <a:pt x="27956" y="18431"/>
                    <a:pt x="27635" y="18431"/>
                  </a:cubicBezTo>
                  <a:cubicBezTo>
                    <a:pt x="27325" y="18431"/>
                    <a:pt x="27075" y="18169"/>
                    <a:pt x="27075" y="17859"/>
                  </a:cubicBezTo>
                  <a:cubicBezTo>
                    <a:pt x="27075" y="17550"/>
                    <a:pt x="27325" y="17300"/>
                    <a:pt x="27635" y="17300"/>
                  </a:cubicBezTo>
                  <a:close/>
                  <a:moveTo>
                    <a:pt x="31373" y="17300"/>
                  </a:moveTo>
                  <a:cubicBezTo>
                    <a:pt x="31671" y="17300"/>
                    <a:pt x="31945" y="17550"/>
                    <a:pt x="31945" y="17859"/>
                  </a:cubicBezTo>
                  <a:cubicBezTo>
                    <a:pt x="31945" y="18157"/>
                    <a:pt x="31683" y="18431"/>
                    <a:pt x="31373" y="18431"/>
                  </a:cubicBezTo>
                  <a:cubicBezTo>
                    <a:pt x="31064" y="18431"/>
                    <a:pt x="30814" y="18169"/>
                    <a:pt x="30814" y="17859"/>
                  </a:cubicBezTo>
                  <a:cubicBezTo>
                    <a:pt x="30814" y="17550"/>
                    <a:pt x="31064" y="17300"/>
                    <a:pt x="31373" y="17300"/>
                  </a:cubicBezTo>
                  <a:close/>
                  <a:moveTo>
                    <a:pt x="35100" y="17300"/>
                  </a:moveTo>
                  <a:cubicBezTo>
                    <a:pt x="35409" y="17300"/>
                    <a:pt x="35659" y="17550"/>
                    <a:pt x="35659" y="17859"/>
                  </a:cubicBezTo>
                  <a:cubicBezTo>
                    <a:pt x="35659" y="18169"/>
                    <a:pt x="35409" y="18431"/>
                    <a:pt x="35100" y="18431"/>
                  </a:cubicBezTo>
                  <a:cubicBezTo>
                    <a:pt x="34778" y="18431"/>
                    <a:pt x="34528" y="18169"/>
                    <a:pt x="34528" y="17859"/>
                  </a:cubicBezTo>
                  <a:cubicBezTo>
                    <a:pt x="34528" y="17550"/>
                    <a:pt x="34778" y="17300"/>
                    <a:pt x="35100" y="17300"/>
                  </a:cubicBezTo>
                  <a:close/>
                  <a:moveTo>
                    <a:pt x="38815" y="17300"/>
                  </a:moveTo>
                  <a:cubicBezTo>
                    <a:pt x="39112" y="17300"/>
                    <a:pt x="39386" y="17550"/>
                    <a:pt x="39386" y="17859"/>
                  </a:cubicBezTo>
                  <a:cubicBezTo>
                    <a:pt x="39386" y="18157"/>
                    <a:pt x="39124" y="18431"/>
                    <a:pt x="38815" y="18431"/>
                  </a:cubicBezTo>
                  <a:cubicBezTo>
                    <a:pt x="38517" y="18431"/>
                    <a:pt x="38255" y="18169"/>
                    <a:pt x="38255" y="17859"/>
                  </a:cubicBezTo>
                  <a:cubicBezTo>
                    <a:pt x="38267" y="17550"/>
                    <a:pt x="38505" y="17300"/>
                    <a:pt x="38815" y="17300"/>
                  </a:cubicBezTo>
                  <a:close/>
                  <a:moveTo>
                    <a:pt x="42553" y="17300"/>
                  </a:moveTo>
                  <a:cubicBezTo>
                    <a:pt x="42863" y="17300"/>
                    <a:pt x="43113" y="17550"/>
                    <a:pt x="43113" y="17859"/>
                  </a:cubicBezTo>
                  <a:cubicBezTo>
                    <a:pt x="43113" y="18169"/>
                    <a:pt x="42863" y="18431"/>
                    <a:pt x="42553" y="18431"/>
                  </a:cubicBezTo>
                  <a:cubicBezTo>
                    <a:pt x="42232" y="18431"/>
                    <a:pt x="41982" y="18169"/>
                    <a:pt x="41982" y="17859"/>
                  </a:cubicBezTo>
                  <a:cubicBezTo>
                    <a:pt x="41982" y="17550"/>
                    <a:pt x="42244" y="17300"/>
                    <a:pt x="42553" y="17300"/>
                  </a:cubicBezTo>
                  <a:close/>
                  <a:moveTo>
                    <a:pt x="46268" y="17300"/>
                  </a:moveTo>
                  <a:cubicBezTo>
                    <a:pt x="46565" y="17300"/>
                    <a:pt x="46839" y="17550"/>
                    <a:pt x="46839" y="17859"/>
                  </a:cubicBezTo>
                  <a:cubicBezTo>
                    <a:pt x="46839" y="18157"/>
                    <a:pt x="46589" y="18431"/>
                    <a:pt x="46268" y="18431"/>
                  </a:cubicBezTo>
                  <a:cubicBezTo>
                    <a:pt x="45970" y="18431"/>
                    <a:pt x="45708" y="18169"/>
                    <a:pt x="45708" y="17859"/>
                  </a:cubicBezTo>
                  <a:cubicBezTo>
                    <a:pt x="45720" y="17550"/>
                    <a:pt x="45958" y="17300"/>
                    <a:pt x="46268" y="17300"/>
                  </a:cubicBezTo>
                  <a:close/>
                  <a:moveTo>
                    <a:pt x="50006" y="17300"/>
                  </a:moveTo>
                  <a:cubicBezTo>
                    <a:pt x="50316" y="17300"/>
                    <a:pt x="50578" y="17550"/>
                    <a:pt x="50578" y="17859"/>
                  </a:cubicBezTo>
                  <a:cubicBezTo>
                    <a:pt x="50578" y="18169"/>
                    <a:pt x="50316" y="18431"/>
                    <a:pt x="50006" y="18431"/>
                  </a:cubicBezTo>
                  <a:cubicBezTo>
                    <a:pt x="49697" y="18431"/>
                    <a:pt x="49447" y="18169"/>
                    <a:pt x="49447" y="17859"/>
                  </a:cubicBezTo>
                  <a:cubicBezTo>
                    <a:pt x="49447" y="17550"/>
                    <a:pt x="49697" y="17300"/>
                    <a:pt x="50006" y="17300"/>
                  </a:cubicBezTo>
                  <a:close/>
                  <a:moveTo>
                    <a:pt x="53733" y="17300"/>
                  </a:moveTo>
                  <a:cubicBezTo>
                    <a:pt x="54031" y="17300"/>
                    <a:pt x="54293" y="17550"/>
                    <a:pt x="54293" y="17859"/>
                  </a:cubicBezTo>
                  <a:cubicBezTo>
                    <a:pt x="54293" y="18157"/>
                    <a:pt x="54043" y="18431"/>
                    <a:pt x="53733" y="18431"/>
                  </a:cubicBezTo>
                  <a:cubicBezTo>
                    <a:pt x="53412" y="18431"/>
                    <a:pt x="53162" y="18169"/>
                    <a:pt x="53162" y="17859"/>
                  </a:cubicBezTo>
                  <a:cubicBezTo>
                    <a:pt x="53173" y="17550"/>
                    <a:pt x="53412" y="17300"/>
                    <a:pt x="53733" y="17300"/>
                  </a:cubicBezTo>
                  <a:close/>
                  <a:moveTo>
                    <a:pt x="57460" y="17300"/>
                  </a:moveTo>
                  <a:cubicBezTo>
                    <a:pt x="57781" y="17300"/>
                    <a:pt x="58031" y="17550"/>
                    <a:pt x="58031" y="17859"/>
                  </a:cubicBezTo>
                  <a:cubicBezTo>
                    <a:pt x="58031" y="18169"/>
                    <a:pt x="57781" y="18431"/>
                    <a:pt x="57460" y="18431"/>
                  </a:cubicBezTo>
                  <a:cubicBezTo>
                    <a:pt x="57150" y="18431"/>
                    <a:pt x="56900" y="18169"/>
                    <a:pt x="56900" y="17859"/>
                  </a:cubicBezTo>
                  <a:cubicBezTo>
                    <a:pt x="56900" y="17550"/>
                    <a:pt x="57150" y="17300"/>
                    <a:pt x="57460" y="17300"/>
                  </a:cubicBezTo>
                  <a:close/>
                  <a:moveTo>
                    <a:pt x="61186" y="17300"/>
                  </a:moveTo>
                  <a:cubicBezTo>
                    <a:pt x="61484" y="17300"/>
                    <a:pt x="61746" y="17550"/>
                    <a:pt x="61746" y="17859"/>
                  </a:cubicBezTo>
                  <a:cubicBezTo>
                    <a:pt x="61746" y="18157"/>
                    <a:pt x="61496" y="18431"/>
                    <a:pt x="61186" y="18431"/>
                  </a:cubicBezTo>
                  <a:cubicBezTo>
                    <a:pt x="60877" y="18431"/>
                    <a:pt x="60615" y="18169"/>
                    <a:pt x="60615" y="17859"/>
                  </a:cubicBezTo>
                  <a:cubicBezTo>
                    <a:pt x="60639" y="17550"/>
                    <a:pt x="60877" y="17300"/>
                    <a:pt x="61186" y="17300"/>
                  </a:cubicBezTo>
                  <a:close/>
                  <a:moveTo>
                    <a:pt x="64925" y="17300"/>
                  </a:moveTo>
                  <a:cubicBezTo>
                    <a:pt x="65234" y="17300"/>
                    <a:pt x="65485" y="17550"/>
                    <a:pt x="65485" y="17859"/>
                  </a:cubicBezTo>
                  <a:cubicBezTo>
                    <a:pt x="65485" y="18169"/>
                    <a:pt x="65234" y="18431"/>
                    <a:pt x="64925" y="18431"/>
                  </a:cubicBezTo>
                  <a:cubicBezTo>
                    <a:pt x="64603" y="18431"/>
                    <a:pt x="64353" y="18169"/>
                    <a:pt x="64353" y="17859"/>
                  </a:cubicBezTo>
                  <a:cubicBezTo>
                    <a:pt x="64353" y="17550"/>
                    <a:pt x="64603" y="17300"/>
                    <a:pt x="64925" y="17300"/>
                  </a:cubicBezTo>
                  <a:close/>
                  <a:moveTo>
                    <a:pt x="68640" y="17300"/>
                  </a:moveTo>
                  <a:cubicBezTo>
                    <a:pt x="68937" y="17300"/>
                    <a:pt x="69211" y="17550"/>
                    <a:pt x="69211" y="17859"/>
                  </a:cubicBezTo>
                  <a:cubicBezTo>
                    <a:pt x="69211" y="18157"/>
                    <a:pt x="68949" y="18431"/>
                    <a:pt x="68640" y="18431"/>
                  </a:cubicBezTo>
                  <a:cubicBezTo>
                    <a:pt x="68330" y="18431"/>
                    <a:pt x="68080" y="18169"/>
                    <a:pt x="68080" y="17859"/>
                  </a:cubicBezTo>
                  <a:cubicBezTo>
                    <a:pt x="68092" y="17550"/>
                    <a:pt x="68330" y="17300"/>
                    <a:pt x="68640" y="17300"/>
                  </a:cubicBezTo>
                  <a:close/>
                  <a:moveTo>
                    <a:pt x="72366" y="17300"/>
                  </a:moveTo>
                  <a:cubicBezTo>
                    <a:pt x="72676" y="17300"/>
                    <a:pt x="72926" y="17550"/>
                    <a:pt x="72926" y="17859"/>
                  </a:cubicBezTo>
                  <a:cubicBezTo>
                    <a:pt x="72926" y="18169"/>
                    <a:pt x="72676" y="18431"/>
                    <a:pt x="72366" y="18431"/>
                  </a:cubicBezTo>
                  <a:cubicBezTo>
                    <a:pt x="72045" y="18431"/>
                    <a:pt x="71795" y="18169"/>
                    <a:pt x="71795" y="17859"/>
                  </a:cubicBezTo>
                  <a:cubicBezTo>
                    <a:pt x="71795" y="17550"/>
                    <a:pt x="72069" y="17300"/>
                    <a:pt x="72366" y="17300"/>
                  </a:cubicBezTo>
                  <a:close/>
                  <a:moveTo>
                    <a:pt x="76093" y="17300"/>
                  </a:moveTo>
                  <a:cubicBezTo>
                    <a:pt x="76391" y="17300"/>
                    <a:pt x="76664" y="17550"/>
                    <a:pt x="76664" y="17859"/>
                  </a:cubicBezTo>
                  <a:cubicBezTo>
                    <a:pt x="76664" y="18157"/>
                    <a:pt x="76403" y="18431"/>
                    <a:pt x="76093" y="18431"/>
                  </a:cubicBezTo>
                  <a:cubicBezTo>
                    <a:pt x="75795" y="18431"/>
                    <a:pt x="75533" y="18169"/>
                    <a:pt x="75533" y="17859"/>
                  </a:cubicBezTo>
                  <a:cubicBezTo>
                    <a:pt x="75533" y="17550"/>
                    <a:pt x="75783" y="17300"/>
                    <a:pt x="76093" y="17300"/>
                  </a:cubicBezTo>
                  <a:close/>
                  <a:moveTo>
                    <a:pt x="79712" y="17300"/>
                  </a:moveTo>
                  <a:cubicBezTo>
                    <a:pt x="80010" y="17300"/>
                    <a:pt x="80284" y="17550"/>
                    <a:pt x="80284" y="17859"/>
                  </a:cubicBezTo>
                  <a:cubicBezTo>
                    <a:pt x="80284" y="18157"/>
                    <a:pt x="80022" y="18431"/>
                    <a:pt x="79712" y="18431"/>
                  </a:cubicBezTo>
                  <a:cubicBezTo>
                    <a:pt x="79403" y="18431"/>
                    <a:pt x="79153" y="18169"/>
                    <a:pt x="79153" y="17859"/>
                  </a:cubicBezTo>
                  <a:cubicBezTo>
                    <a:pt x="79165" y="17550"/>
                    <a:pt x="79403" y="17300"/>
                    <a:pt x="79712" y="17300"/>
                  </a:cubicBezTo>
                  <a:close/>
                  <a:moveTo>
                    <a:pt x="83451" y="17300"/>
                  </a:moveTo>
                  <a:cubicBezTo>
                    <a:pt x="83761" y="17300"/>
                    <a:pt x="84011" y="17550"/>
                    <a:pt x="84011" y="17859"/>
                  </a:cubicBezTo>
                  <a:cubicBezTo>
                    <a:pt x="84011" y="18169"/>
                    <a:pt x="83761" y="18431"/>
                    <a:pt x="83451" y="18431"/>
                  </a:cubicBezTo>
                  <a:cubicBezTo>
                    <a:pt x="83141" y="18431"/>
                    <a:pt x="82880" y="18169"/>
                    <a:pt x="82880" y="17859"/>
                  </a:cubicBezTo>
                  <a:cubicBezTo>
                    <a:pt x="82880" y="17550"/>
                    <a:pt x="83141" y="17300"/>
                    <a:pt x="83451" y="17300"/>
                  </a:cubicBezTo>
                  <a:close/>
                  <a:moveTo>
                    <a:pt x="87166" y="17300"/>
                  </a:moveTo>
                  <a:cubicBezTo>
                    <a:pt x="87463" y="17300"/>
                    <a:pt x="87737" y="17550"/>
                    <a:pt x="87737" y="17859"/>
                  </a:cubicBezTo>
                  <a:cubicBezTo>
                    <a:pt x="87737" y="18157"/>
                    <a:pt x="87475" y="18431"/>
                    <a:pt x="87166" y="18431"/>
                  </a:cubicBezTo>
                  <a:cubicBezTo>
                    <a:pt x="86856" y="18431"/>
                    <a:pt x="86606" y="18169"/>
                    <a:pt x="86606" y="17859"/>
                  </a:cubicBezTo>
                  <a:cubicBezTo>
                    <a:pt x="86618" y="17550"/>
                    <a:pt x="86856" y="17300"/>
                    <a:pt x="87166" y="17300"/>
                  </a:cubicBezTo>
                  <a:close/>
                  <a:moveTo>
                    <a:pt x="90904" y="17300"/>
                  </a:moveTo>
                  <a:cubicBezTo>
                    <a:pt x="91214" y="17300"/>
                    <a:pt x="91464" y="17550"/>
                    <a:pt x="91464" y="17859"/>
                  </a:cubicBezTo>
                  <a:cubicBezTo>
                    <a:pt x="91464" y="18169"/>
                    <a:pt x="91214" y="18431"/>
                    <a:pt x="90904" y="18431"/>
                  </a:cubicBezTo>
                  <a:cubicBezTo>
                    <a:pt x="90595" y="18431"/>
                    <a:pt x="90345" y="18169"/>
                    <a:pt x="90345" y="17859"/>
                  </a:cubicBezTo>
                  <a:cubicBezTo>
                    <a:pt x="90345" y="17550"/>
                    <a:pt x="90595" y="17300"/>
                    <a:pt x="90904" y="17300"/>
                  </a:cubicBezTo>
                  <a:close/>
                  <a:moveTo>
                    <a:pt x="94631" y="17300"/>
                  </a:moveTo>
                  <a:cubicBezTo>
                    <a:pt x="94929" y="17300"/>
                    <a:pt x="95191" y="17550"/>
                    <a:pt x="95191" y="17859"/>
                  </a:cubicBezTo>
                  <a:cubicBezTo>
                    <a:pt x="95191" y="18157"/>
                    <a:pt x="94941" y="18431"/>
                    <a:pt x="94631" y="18431"/>
                  </a:cubicBezTo>
                  <a:cubicBezTo>
                    <a:pt x="94310" y="18431"/>
                    <a:pt x="94060" y="18169"/>
                    <a:pt x="94060" y="17859"/>
                  </a:cubicBezTo>
                  <a:cubicBezTo>
                    <a:pt x="94071" y="17550"/>
                    <a:pt x="94310" y="17300"/>
                    <a:pt x="94631" y="17300"/>
                  </a:cubicBezTo>
                  <a:close/>
                  <a:moveTo>
                    <a:pt x="98346" y="17300"/>
                  </a:moveTo>
                  <a:cubicBezTo>
                    <a:pt x="98655" y="17300"/>
                    <a:pt x="98905" y="17550"/>
                    <a:pt x="98905" y="17859"/>
                  </a:cubicBezTo>
                  <a:cubicBezTo>
                    <a:pt x="98905" y="18169"/>
                    <a:pt x="98655" y="18431"/>
                    <a:pt x="98346" y="18431"/>
                  </a:cubicBezTo>
                  <a:cubicBezTo>
                    <a:pt x="98036" y="18431"/>
                    <a:pt x="97786" y="18169"/>
                    <a:pt x="97786" y="17859"/>
                  </a:cubicBezTo>
                  <a:cubicBezTo>
                    <a:pt x="97786" y="17550"/>
                    <a:pt x="98036" y="17300"/>
                    <a:pt x="98346" y="17300"/>
                  </a:cubicBezTo>
                  <a:close/>
                  <a:moveTo>
                    <a:pt x="102084" y="17300"/>
                  </a:moveTo>
                  <a:cubicBezTo>
                    <a:pt x="102382" y="17300"/>
                    <a:pt x="102644" y="17550"/>
                    <a:pt x="102644" y="17859"/>
                  </a:cubicBezTo>
                  <a:cubicBezTo>
                    <a:pt x="102644" y="18157"/>
                    <a:pt x="102394" y="18431"/>
                    <a:pt x="102084" y="18431"/>
                  </a:cubicBezTo>
                  <a:cubicBezTo>
                    <a:pt x="101787" y="18431"/>
                    <a:pt x="101513" y="18169"/>
                    <a:pt x="101513" y="17859"/>
                  </a:cubicBezTo>
                  <a:cubicBezTo>
                    <a:pt x="101513" y="17550"/>
                    <a:pt x="101775" y="17300"/>
                    <a:pt x="102084" y="17300"/>
                  </a:cubicBezTo>
                  <a:close/>
                  <a:moveTo>
                    <a:pt x="105799" y="17300"/>
                  </a:moveTo>
                  <a:cubicBezTo>
                    <a:pt x="106121" y="17300"/>
                    <a:pt x="106371" y="17550"/>
                    <a:pt x="106371" y="17859"/>
                  </a:cubicBezTo>
                  <a:cubicBezTo>
                    <a:pt x="106371" y="18169"/>
                    <a:pt x="106109" y="18431"/>
                    <a:pt x="105799" y="18431"/>
                  </a:cubicBezTo>
                  <a:cubicBezTo>
                    <a:pt x="105490" y="18431"/>
                    <a:pt x="105239" y="18169"/>
                    <a:pt x="105239" y="17859"/>
                  </a:cubicBezTo>
                  <a:cubicBezTo>
                    <a:pt x="105239" y="17550"/>
                    <a:pt x="105490" y="17300"/>
                    <a:pt x="105799" y="17300"/>
                  </a:cubicBezTo>
                  <a:close/>
                  <a:moveTo>
                    <a:pt x="109538" y="17300"/>
                  </a:moveTo>
                  <a:cubicBezTo>
                    <a:pt x="109835" y="17300"/>
                    <a:pt x="110109" y="17550"/>
                    <a:pt x="110109" y="17859"/>
                  </a:cubicBezTo>
                  <a:cubicBezTo>
                    <a:pt x="110109" y="18157"/>
                    <a:pt x="109847" y="18431"/>
                    <a:pt x="109538" y="18431"/>
                  </a:cubicBezTo>
                  <a:cubicBezTo>
                    <a:pt x="109228" y="18431"/>
                    <a:pt x="108978" y="18169"/>
                    <a:pt x="108978" y="17859"/>
                  </a:cubicBezTo>
                  <a:cubicBezTo>
                    <a:pt x="108978" y="17550"/>
                    <a:pt x="109228" y="17300"/>
                    <a:pt x="109538" y="17300"/>
                  </a:cubicBezTo>
                  <a:close/>
                  <a:moveTo>
                    <a:pt x="113264" y="17300"/>
                  </a:moveTo>
                  <a:cubicBezTo>
                    <a:pt x="113574" y="17300"/>
                    <a:pt x="113824" y="17550"/>
                    <a:pt x="113824" y="17859"/>
                  </a:cubicBezTo>
                  <a:cubicBezTo>
                    <a:pt x="113824" y="18169"/>
                    <a:pt x="113574" y="18431"/>
                    <a:pt x="113264" y="18431"/>
                  </a:cubicBezTo>
                  <a:cubicBezTo>
                    <a:pt x="112943" y="18431"/>
                    <a:pt x="112693" y="18169"/>
                    <a:pt x="112693" y="17859"/>
                  </a:cubicBezTo>
                  <a:cubicBezTo>
                    <a:pt x="112693" y="17550"/>
                    <a:pt x="112943" y="17300"/>
                    <a:pt x="113264" y="17300"/>
                  </a:cubicBezTo>
                  <a:close/>
                  <a:moveTo>
                    <a:pt x="116991" y="17300"/>
                  </a:moveTo>
                  <a:cubicBezTo>
                    <a:pt x="117289" y="17300"/>
                    <a:pt x="117562" y="17550"/>
                    <a:pt x="117562" y="17859"/>
                  </a:cubicBezTo>
                  <a:cubicBezTo>
                    <a:pt x="117562" y="18157"/>
                    <a:pt x="117312" y="18431"/>
                    <a:pt x="116991" y="18431"/>
                  </a:cubicBezTo>
                  <a:cubicBezTo>
                    <a:pt x="116681" y="18431"/>
                    <a:pt x="116431" y="18169"/>
                    <a:pt x="116431" y="17859"/>
                  </a:cubicBezTo>
                  <a:cubicBezTo>
                    <a:pt x="116431" y="17550"/>
                    <a:pt x="116681" y="17300"/>
                    <a:pt x="116991" y="17300"/>
                  </a:cubicBezTo>
                  <a:close/>
                  <a:moveTo>
                    <a:pt x="120718" y="17300"/>
                  </a:moveTo>
                  <a:cubicBezTo>
                    <a:pt x="121027" y="17300"/>
                    <a:pt x="121277" y="17550"/>
                    <a:pt x="121277" y="17859"/>
                  </a:cubicBezTo>
                  <a:cubicBezTo>
                    <a:pt x="121277" y="18169"/>
                    <a:pt x="121027" y="18431"/>
                    <a:pt x="120718" y="18431"/>
                  </a:cubicBezTo>
                  <a:cubicBezTo>
                    <a:pt x="120408" y="18431"/>
                    <a:pt x="120146" y="18169"/>
                    <a:pt x="120146" y="17859"/>
                  </a:cubicBezTo>
                  <a:cubicBezTo>
                    <a:pt x="120146" y="17550"/>
                    <a:pt x="120420" y="17300"/>
                    <a:pt x="120718" y="17300"/>
                  </a:cubicBezTo>
                  <a:close/>
                  <a:moveTo>
                    <a:pt x="124456" y="17300"/>
                  </a:moveTo>
                  <a:cubicBezTo>
                    <a:pt x="124754" y="17300"/>
                    <a:pt x="125016" y="17550"/>
                    <a:pt x="125016" y="17859"/>
                  </a:cubicBezTo>
                  <a:cubicBezTo>
                    <a:pt x="125016" y="18157"/>
                    <a:pt x="124766" y="18431"/>
                    <a:pt x="124456" y="18431"/>
                  </a:cubicBezTo>
                  <a:cubicBezTo>
                    <a:pt x="124135" y="18431"/>
                    <a:pt x="123885" y="18169"/>
                    <a:pt x="123885" y="17859"/>
                  </a:cubicBezTo>
                  <a:cubicBezTo>
                    <a:pt x="123885" y="17550"/>
                    <a:pt x="124135" y="17300"/>
                    <a:pt x="124456" y="17300"/>
                  </a:cubicBezTo>
                  <a:close/>
                  <a:moveTo>
                    <a:pt x="128171" y="17300"/>
                  </a:moveTo>
                  <a:cubicBezTo>
                    <a:pt x="128480" y="17300"/>
                    <a:pt x="128742" y="17550"/>
                    <a:pt x="128742" y="17859"/>
                  </a:cubicBezTo>
                  <a:cubicBezTo>
                    <a:pt x="128742" y="18169"/>
                    <a:pt x="128480" y="18431"/>
                    <a:pt x="128171" y="18431"/>
                  </a:cubicBezTo>
                  <a:cubicBezTo>
                    <a:pt x="127861" y="18431"/>
                    <a:pt x="127611" y="18169"/>
                    <a:pt x="127611" y="17859"/>
                  </a:cubicBezTo>
                  <a:cubicBezTo>
                    <a:pt x="127611" y="17550"/>
                    <a:pt x="127861" y="17300"/>
                    <a:pt x="128171" y="17300"/>
                  </a:cubicBezTo>
                  <a:close/>
                  <a:moveTo>
                    <a:pt x="131898" y="17300"/>
                  </a:moveTo>
                  <a:cubicBezTo>
                    <a:pt x="132195" y="17300"/>
                    <a:pt x="132457" y="17550"/>
                    <a:pt x="132457" y="17859"/>
                  </a:cubicBezTo>
                  <a:cubicBezTo>
                    <a:pt x="132457" y="18157"/>
                    <a:pt x="132207" y="18431"/>
                    <a:pt x="131898" y="18431"/>
                  </a:cubicBezTo>
                  <a:cubicBezTo>
                    <a:pt x="131600" y="18431"/>
                    <a:pt x="131326" y="18169"/>
                    <a:pt x="131326" y="17859"/>
                  </a:cubicBezTo>
                  <a:cubicBezTo>
                    <a:pt x="131338" y="17550"/>
                    <a:pt x="131576" y="17300"/>
                    <a:pt x="131898" y="17300"/>
                  </a:cubicBezTo>
                  <a:close/>
                  <a:moveTo>
                    <a:pt x="135624" y="17300"/>
                  </a:moveTo>
                  <a:cubicBezTo>
                    <a:pt x="135946" y="17300"/>
                    <a:pt x="136196" y="17550"/>
                    <a:pt x="136196" y="17859"/>
                  </a:cubicBezTo>
                  <a:cubicBezTo>
                    <a:pt x="136196" y="18169"/>
                    <a:pt x="135934" y="18431"/>
                    <a:pt x="135624" y="18431"/>
                  </a:cubicBezTo>
                  <a:cubicBezTo>
                    <a:pt x="135315" y="18431"/>
                    <a:pt x="135065" y="18169"/>
                    <a:pt x="135065" y="17859"/>
                  </a:cubicBezTo>
                  <a:cubicBezTo>
                    <a:pt x="135065" y="17550"/>
                    <a:pt x="135315" y="17300"/>
                    <a:pt x="135624" y="17300"/>
                  </a:cubicBezTo>
                  <a:close/>
                  <a:moveTo>
                    <a:pt x="3405" y="19157"/>
                  </a:moveTo>
                  <a:cubicBezTo>
                    <a:pt x="3703" y="19157"/>
                    <a:pt x="3977" y="19407"/>
                    <a:pt x="3977" y="19717"/>
                  </a:cubicBezTo>
                  <a:cubicBezTo>
                    <a:pt x="3977" y="20014"/>
                    <a:pt x="3727" y="20288"/>
                    <a:pt x="3405" y="20288"/>
                  </a:cubicBezTo>
                  <a:cubicBezTo>
                    <a:pt x="3096" y="20288"/>
                    <a:pt x="2846" y="20026"/>
                    <a:pt x="2846" y="19717"/>
                  </a:cubicBezTo>
                  <a:cubicBezTo>
                    <a:pt x="2858" y="19407"/>
                    <a:pt x="3096" y="19157"/>
                    <a:pt x="3405" y="19157"/>
                  </a:cubicBezTo>
                  <a:close/>
                  <a:moveTo>
                    <a:pt x="7132" y="19157"/>
                  </a:moveTo>
                  <a:cubicBezTo>
                    <a:pt x="7430" y="19157"/>
                    <a:pt x="7692" y="19407"/>
                    <a:pt x="7692" y="19717"/>
                  </a:cubicBezTo>
                  <a:cubicBezTo>
                    <a:pt x="7692" y="20014"/>
                    <a:pt x="7442" y="20288"/>
                    <a:pt x="7132" y="20288"/>
                  </a:cubicBezTo>
                  <a:cubicBezTo>
                    <a:pt x="6834" y="20288"/>
                    <a:pt x="6560" y="20026"/>
                    <a:pt x="6560" y="19717"/>
                  </a:cubicBezTo>
                  <a:cubicBezTo>
                    <a:pt x="6560" y="19407"/>
                    <a:pt x="6822" y="19157"/>
                    <a:pt x="7132" y="19157"/>
                  </a:cubicBezTo>
                  <a:close/>
                  <a:moveTo>
                    <a:pt x="10871" y="19157"/>
                  </a:moveTo>
                  <a:cubicBezTo>
                    <a:pt x="11168" y="19157"/>
                    <a:pt x="11430" y="19407"/>
                    <a:pt x="11430" y="19717"/>
                  </a:cubicBezTo>
                  <a:cubicBezTo>
                    <a:pt x="11430" y="20014"/>
                    <a:pt x="11180" y="20288"/>
                    <a:pt x="10871" y="20288"/>
                  </a:cubicBezTo>
                  <a:cubicBezTo>
                    <a:pt x="10573" y="20288"/>
                    <a:pt x="10299" y="20026"/>
                    <a:pt x="10299" y="19717"/>
                  </a:cubicBezTo>
                  <a:cubicBezTo>
                    <a:pt x="10299" y="19407"/>
                    <a:pt x="10549" y="19157"/>
                    <a:pt x="10871" y="19157"/>
                  </a:cubicBezTo>
                  <a:close/>
                  <a:moveTo>
                    <a:pt x="14585" y="19157"/>
                  </a:moveTo>
                  <a:cubicBezTo>
                    <a:pt x="14883" y="19157"/>
                    <a:pt x="15157" y="19407"/>
                    <a:pt x="15157" y="19717"/>
                  </a:cubicBezTo>
                  <a:cubicBezTo>
                    <a:pt x="15157" y="20014"/>
                    <a:pt x="14895" y="20288"/>
                    <a:pt x="14585" y="20288"/>
                  </a:cubicBezTo>
                  <a:cubicBezTo>
                    <a:pt x="14288" y="20288"/>
                    <a:pt x="14014" y="20026"/>
                    <a:pt x="14014" y="19717"/>
                  </a:cubicBezTo>
                  <a:cubicBezTo>
                    <a:pt x="14014" y="19407"/>
                    <a:pt x="14276" y="19157"/>
                    <a:pt x="14585" y="19157"/>
                  </a:cubicBezTo>
                  <a:close/>
                  <a:moveTo>
                    <a:pt x="18324" y="19157"/>
                  </a:moveTo>
                  <a:cubicBezTo>
                    <a:pt x="18622" y="19157"/>
                    <a:pt x="18883" y="19407"/>
                    <a:pt x="18883" y="19717"/>
                  </a:cubicBezTo>
                  <a:cubicBezTo>
                    <a:pt x="18883" y="20014"/>
                    <a:pt x="18633" y="20288"/>
                    <a:pt x="18324" y="20288"/>
                  </a:cubicBezTo>
                  <a:cubicBezTo>
                    <a:pt x="18026" y="20288"/>
                    <a:pt x="17752" y="20026"/>
                    <a:pt x="17752" y="19717"/>
                  </a:cubicBezTo>
                  <a:cubicBezTo>
                    <a:pt x="17752" y="19407"/>
                    <a:pt x="18014" y="19157"/>
                    <a:pt x="18324" y="19157"/>
                  </a:cubicBezTo>
                  <a:close/>
                  <a:moveTo>
                    <a:pt x="22039" y="19157"/>
                  </a:moveTo>
                  <a:cubicBezTo>
                    <a:pt x="22336" y="19157"/>
                    <a:pt x="22610" y="19407"/>
                    <a:pt x="22610" y="19717"/>
                  </a:cubicBezTo>
                  <a:cubicBezTo>
                    <a:pt x="22610" y="20014"/>
                    <a:pt x="22360" y="20288"/>
                    <a:pt x="22039" y="20288"/>
                  </a:cubicBezTo>
                  <a:cubicBezTo>
                    <a:pt x="21729" y="20288"/>
                    <a:pt x="21479" y="20026"/>
                    <a:pt x="21479" y="19717"/>
                  </a:cubicBezTo>
                  <a:cubicBezTo>
                    <a:pt x="21479" y="19407"/>
                    <a:pt x="21729" y="19157"/>
                    <a:pt x="22039" y="19157"/>
                  </a:cubicBezTo>
                  <a:close/>
                  <a:moveTo>
                    <a:pt x="25777" y="19157"/>
                  </a:moveTo>
                  <a:cubicBezTo>
                    <a:pt x="26075" y="19157"/>
                    <a:pt x="26349" y="19407"/>
                    <a:pt x="26349" y="19717"/>
                  </a:cubicBezTo>
                  <a:cubicBezTo>
                    <a:pt x="26349" y="20014"/>
                    <a:pt x="26087" y="20288"/>
                    <a:pt x="25777" y="20288"/>
                  </a:cubicBezTo>
                  <a:cubicBezTo>
                    <a:pt x="25468" y="20288"/>
                    <a:pt x="25206" y="20026"/>
                    <a:pt x="25206" y="19717"/>
                  </a:cubicBezTo>
                  <a:cubicBezTo>
                    <a:pt x="25206" y="19407"/>
                    <a:pt x="25468" y="19157"/>
                    <a:pt x="25777" y="19157"/>
                  </a:cubicBezTo>
                  <a:close/>
                  <a:moveTo>
                    <a:pt x="29504" y="19157"/>
                  </a:moveTo>
                  <a:cubicBezTo>
                    <a:pt x="29801" y="19157"/>
                    <a:pt x="30063" y="19407"/>
                    <a:pt x="30063" y="19717"/>
                  </a:cubicBezTo>
                  <a:cubicBezTo>
                    <a:pt x="30063" y="20014"/>
                    <a:pt x="29813" y="20288"/>
                    <a:pt x="29504" y="20288"/>
                  </a:cubicBezTo>
                  <a:cubicBezTo>
                    <a:pt x="29182" y="20288"/>
                    <a:pt x="28932" y="20026"/>
                    <a:pt x="28932" y="19717"/>
                  </a:cubicBezTo>
                  <a:cubicBezTo>
                    <a:pt x="28932" y="19407"/>
                    <a:pt x="29182" y="19157"/>
                    <a:pt x="29504" y="19157"/>
                  </a:cubicBezTo>
                  <a:close/>
                  <a:moveTo>
                    <a:pt x="33230" y="19157"/>
                  </a:moveTo>
                  <a:cubicBezTo>
                    <a:pt x="33528" y="19157"/>
                    <a:pt x="33802" y="19407"/>
                    <a:pt x="33802" y="19717"/>
                  </a:cubicBezTo>
                  <a:cubicBezTo>
                    <a:pt x="33802" y="20014"/>
                    <a:pt x="33552" y="20288"/>
                    <a:pt x="33230" y="20288"/>
                  </a:cubicBezTo>
                  <a:cubicBezTo>
                    <a:pt x="32921" y="20288"/>
                    <a:pt x="32671" y="20026"/>
                    <a:pt x="32671" y="19717"/>
                  </a:cubicBezTo>
                  <a:cubicBezTo>
                    <a:pt x="32671" y="19407"/>
                    <a:pt x="32921" y="19157"/>
                    <a:pt x="33230" y="19157"/>
                  </a:cubicBezTo>
                  <a:close/>
                  <a:moveTo>
                    <a:pt x="36957" y="19157"/>
                  </a:moveTo>
                  <a:cubicBezTo>
                    <a:pt x="37255" y="19157"/>
                    <a:pt x="37517" y="19407"/>
                    <a:pt x="37517" y="19717"/>
                  </a:cubicBezTo>
                  <a:cubicBezTo>
                    <a:pt x="37517" y="20014"/>
                    <a:pt x="37267" y="20288"/>
                    <a:pt x="36957" y="20288"/>
                  </a:cubicBezTo>
                  <a:cubicBezTo>
                    <a:pt x="36648" y="20288"/>
                    <a:pt x="36386" y="20026"/>
                    <a:pt x="36386" y="19717"/>
                  </a:cubicBezTo>
                  <a:cubicBezTo>
                    <a:pt x="36409" y="19407"/>
                    <a:pt x="36648" y="19157"/>
                    <a:pt x="36957" y="19157"/>
                  </a:cubicBezTo>
                  <a:close/>
                  <a:moveTo>
                    <a:pt x="40672" y="19157"/>
                  </a:moveTo>
                  <a:cubicBezTo>
                    <a:pt x="40970" y="19157"/>
                    <a:pt x="41243" y="19407"/>
                    <a:pt x="41243" y="19717"/>
                  </a:cubicBezTo>
                  <a:cubicBezTo>
                    <a:pt x="41243" y="20014"/>
                    <a:pt x="40993" y="20288"/>
                    <a:pt x="40672" y="20288"/>
                  </a:cubicBezTo>
                  <a:cubicBezTo>
                    <a:pt x="40374" y="20288"/>
                    <a:pt x="40112" y="20026"/>
                    <a:pt x="40112" y="19717"/>
                  </a:cubicBezTo>
                  <a:cubicBezTo>
                    <a:pt x="40112" y="19407"/>
                    <a:pt x="40362" y="19157"/>
                    <a:pt x="40672" y="19157"/>
                  </a:cubicBezTo>
                  <a:close/>
                  <a:moveTo>
                    <a:pt x="44410" y="19157"/>
                  </a:moveTo>
                  <a:cubicBezTo>
                    <a:pt x="44708" y="19157"/>
                    <a:pt x="44982" y="19407"/>
                    <a:pt x="44982" y="19717"/>
                  </a:cubicBezTo>
                  <a:cubicBezTo>
                    <a:pt x="44982" y="20014"/>
                    <a:pt x="44720" y="20288"/>
                    <a:pt x="44410" y="20288"/>
                  </a:cubicBezTo>
                  <a:cubicBezTo>
                    <a:pt x="44113" y="20288"/>
                    <a:pt x="43851" y="20026"/>
                    <a:pt x="43851" y="19717"/>
                  </a:cubicBezTo>
                  <a:cubicBezTo>
                    <a:pt x="43851" y="19407"/>
                    <a:pt x="44101" y="19157"/>
                    <a:pt x="44410" y="19157"/>
                  </a:cubicBezTo>
                  <a:close/>
                  <a:moveTo>
                    <a:pt x="48137" y="19157"/>
                  </a:moveTo>
                  <a:cubicBezTo>
                    <a:pt x="48435" y="19157"/>
                    <a:pt x="48697" y="19407"/>
                    <a:pt x="48697" y="19717"/>
                  </a:cubicBezTo>
                  <a:cubicBezTo>
                    <a:pt x="48697" y="20014"/>
                    <a:pt x="48447" y="20288"/>
                    <a:pt x="48137" y="20288"/>
                  </a:cubicBezTo>
                  <a:cubicBezTo>
                    <a:pt x="47839" y="20288"/>
                    <a:pt x="47566" y="20026"/>
                    <a:pt x="47566" y="19717"/>
                  </a:cubicBezTo>
                  <a:cubicBezTo>
                    <a:pt x="47566" y="19407"/>
                    <a:pt x="47839" y="19157"/>
                    <a:pt x="48137" y="19157"/>
                  </a:cubicBezTo>
                  <a:close/>
                  <a:moveTo>
                    <a:pt x="51864" y="19157"/>
                  </a:moveTo>
                  <a:cubicBezTo>
                    <a:pt x="52161" y="19157"/>
                    <a:pt x="52435" y="19407"/>
                    <a:pt x="52435" y="19717"/>
                  </a:cubicBezTo>
                  <a:cubicBezTo>
                    <a:pt x="52435" y="20014"/>
                    <a:pt x="52185" y="20288"/>
                    <a:pt x="51864" y="20288"/>
                  </a:cubicBezTo>
                  <a:cubicBezTo>
                    <a:pt x="51566" y="20288"/>
                    <a:pt x="51304" y="20026"/>
                    <a:pt x="51304" y="19717"/>
                  </a:cubicBezTo>
                  <a:cubicBezTo>
                    <a:pt x="51304" y="19407"/>
                    <a:pt x="51554" y="19157"/>
                    <a:pt x="51864" y="19157"/>
                  </a:cubicBezTo>
                  <a:close/>
                  <a:moveTo>
                    <a:pt x="55602" y="19157"/>
                  </a:moveTo>
                  <a:cubicBezTo>
                    <a:pt x="55900" y="19157"/>
                    <a:pt x="56174" y="19407"/>
                    <a:pt x="56174" y="19717"/>
                  </a:cubicBezTo>
                  <a:cubicBezTo>
                    <a:pt x="56174" y="20014"/>
                    <a:pt x="55912" y="20288"/>
                    <a:pt x="55602" y="20288"/>
                  </a:cubicBezTo>
                  <a:cubicBezTo>
                    <a:pt x="55293" y="20288"/>
                    <a:pt x="55043" y="20026"/>
                    <a:pt x="55043" y="19717"/>
                  </a:cubicBezTo>
                  <a:cubicBezTo>
                    <a:pt x="55043" y="19407"/>
                    <a:pt x="55293" y="19157"/>
                    <a:pt x="55602" y="19157"/>
                  </a:cubicBezTo>
                  <a:close/>
                  <a:moveTo>
                    <a:pt x="59329" y="19157"/>
                  </a:moveTo>
                  <a:cubicBezTo>
                    <a:pt x="59627" y="19157"/>
                    <a:pt x="59889" y="19407"/>
                    <a:pt x="59889" y="19717"/>
                  </a:cubicBezTo>
                  <a:cubicBezTo>
                    <a:pt x="59889" y="20014"/>
                    <a:pt x="59639" y="20288"/>
                    <a:pt x="59329" y="20288"/>
                  </a:cubicBezTo>
                  <a:cubicBezTo>
                    <a:pt x="59008" y="20288"/>
                    <a:pt x="58757" y="20026"/>
                    <a:pt x="58757" y="19717"/>
                  </a:cubicBezTo>
                  <a:cubicBezTo>
                    <a:pt x="58757" y="19407"/>
                    <a:pt x="59008" y="19157"/>
                    <a:pt x="59329" y="19157"/>
                  </a:cubicBezTo>
                  <a:close/>
                  <a:moveTo>
                    <a:pt x="63056" y="19157"/>
                  </a:moveTo>
                  <a:cubicBezTo>
                    <a:pt x="63353" y="19157"/>
                    <a:pt x="63627" y="19407"/>
                    <a:pt x="63627" y="19717"/>
                  </a:cubicBezTo>
                  <a:cubicBezTo>
                    <a:pt x="63627" y="20014"/>
                    <a:pt x="63377" y="20288"/>
                    <a:pt x="63056" y="20288"/>
                  </a:cubicBezTo>
                  <a:cubicBezTo>
                    <a:pt x="62746" y="20288"/>
                    <a:pt x="62496" y="20026"/>
                    <a:pt x="62496" y="19717"/>
                  </a:cubicBezTo>
                  <a:cubicBezTo>
                    <a:pt x="62496" y="19407"/>
                    <a:pt x="62746" y="19157"/>
                    <a:pt x="63056" y="19157"/>
                  </a:cubicBezTo>
                  <a:close/>
                  <a:moveTo>
                    <a:pt x="66782" y="19157"/>
                  </a:moveTo>
                  <a:cubicBezTo>
                    <a:pt x="67080" y="19157"/>
                    <a:pt x="67342" y="19407"/>
                    <a:pt x="67342" y="19717"/>
                  </a:cubicBezTo>
                  <a:cubicBezTo>
                    <a:pt x="67342" y="20014"/>
                    <a:pt x="67092" y="20288"/>
                    <a:pt x="66782" y="20288"/>
                  </a:cubicBezTo>
                  <a:cubicBezTo>
                    <a:pt x="66473" y="20288"/>
                    <a:pt x="66211" y="20026"/>
                    <a:pt x="66211" y="19717"/>
                  </a:cubicBezTo>
                  <a:cubicBezTo>
                    <a:pt x="66211" y="19407"/>
                    <a:pt x="66473" y="19157"/>
                    <a:pt x="66782" y="19157"/>
                  </a:cubicBezTo>
                  <a:close/>
                  <a:moveTo>
                    <a:pt x="70509" y="19157"/>
                  </a:moveTo>
                  <a:cubicBezTo>
                    <a:pt x="70807" y="19157"/>
                    <a:pt x="71080" y="19407"/>
                    <a:pt x="71080" y="19717"/>
                  </a:cubicBezTo>
                  <a:cubicBezTo>
                    <a:pt x="71080" y="20014"/>
                    <a:pt x="70830" y="20288"/>
                    <a:pt x="70509" y="20288"/>
                  </a:cubicBezTo>
                  <a:cubicBezTo>
                    <a:pt x="70199" y="20288"/>
                    <a:pt x="69949" y="20026"/>
                    <a:pt x="69949" y="19717"/>
                  </a:cubicBezTo>
                  <a:cubicBezTo>
                    <a:pt x="69949" y="19407"/>
                    <a:pt x="70199" y="19157"/>
                    <a:pt x="70509" y="19157"/>
                  </a:cubicBezTo>
                  <a:close/>
                  <a:moveTo>
                    <a:pt x="74236" y="19157"/>
                  </a:moveTo>
                  <a:cubicBezTo>
                    <a:pt x="74533" y="19157"/>
                    <a:pt x="74795" y="19407"/>
                    <a:pt x="74795" y="19717"/>
                  </a:cubicBezTo>
                  <a:cubicBezTo>
                    <a:pt x="74795" y="20014"/>
                    <a:pt x="74545" y="20288"/>
                    <a:pt x="74236" y="20288"/>
                  </a:cubicBezTo>
                  <a:cubicBezTo>
                    <a:pt x="73938" y="20288"/>
                    <a:pt x="73676" y="20026"/>
                    <a:pt x="73676" y="19717"/>
                  </a:cubicBezTo>
                  <a:cubicBezTo>
                    <a:pt x="73676" y="19407"/>
                    <a:pt x="73926" y="19157"/>
                    <a:pt x="74236" y="19157"/>
                  </a:cubicBezTo>
                  <a:close/>
                  <a:moveTo>
                    <a:pt x="77855" y="19157"/>
                  </a:moveTo>
                  <a:cubicBezTo>
                    <a:pt x="78153" y="19157"/>
                    <a:pt x="78415" y="19407"/>
                    <a:pt x="78415" y="19717"/>
                  </a:cubicBezTo>
                  <a:cubicBezTo>
                    <a:pt x="78415" y="20014"/>
                    <a:pt x="78165" y="20288"/>
                    <a:pt x="77855" y="20288"/>
                  </a:cubicBezTo>
                  <a:cubicBezTo>
                    <a:pt x="77546" y="20288"/>
                    <a:pt x="77284" y="20026"/>
                    <a:pt x="77284" y="19717"/>
                  </a:cubicBezTo>
                  <a:cubicBezTo>
                    <a:pt x="77284" y="19407"/>
                    <a:pt x="77546" y="19157"/>
                    <a:pt x="77855" y="19157"/>
                  </a:cubicBezTo>
                  <a:close/>
                  <a:moveTo>
                    <a:pt x="81570" y="19157"/>
                  </a:moveTo>
                  <a:cubicBezTo>
                    <a:pt x="81868" y="19157"/>
                    <a:pt x="82141" y="19407"/>
                    <a:pt x="82141" y="19717"/>
                  </a:cubicBezTo>
                  <a:cubicBezTo>
                    <a:pt x="82141" y="20014"/>
                    <a:pt x="81879" y="20288"/>
                    <a:pt x="81570" y="20288"/>
                  </a:cubicBezTo>
                  <a:cubicBezTo>
                    <a:pt x="81260" y="20288"/>
                    <a:pt x="81010" y="20026"/>
                    <a:pt x="81010" y="19717"/>
                  </a:cubicBezTo>
                  <a:cubicBezTo>
                    <a:pt x="81010" y="19407"/>
                    <a:pt x="81260" y="19157"/>
                    <a:pt x="81570" y="19157"/>
                  </a:cubicBezTo>
                  <a:close/>
                  <a:moveTo>
                    <a:pt x="85308" y="19157"/>
                  </a:moveTo>
                  <a:cubicBezTo>
                    <a:pt x="85606" y="19157"/>
                    <a:pt x="85880" y="19407"/>
                    <a:pt x="85880" y="19717"/>
                  </a:cubicBezTo>
                  <a:cubicBezTo>
                    <a:pt x="85880" y="20014"/>
                    <a:pt x="85618" y="20288"/>
                    <a:pt x="85308" y="20288"/>
                  </a:cubicBezTo>
                  <a:cubicBezTo>
                    <a:pt x="84999" y="20288"/>
                    <a:pt x="84749" y="20026"/>
                    <a:pt x="84749" y="19717"/>
                  </a:cubicBezTo>
                  <a:cubicBezTo>
                    <a:pt x="84749" y="19407"/>
                    <a:pt x="84999" y="19157"/>
                    <a:pt x="85308" y="19157"/>
                  </a:cubicBezTo>
                  <a:close/>
                  <a:moveTo>
                    <a:pt x="89035" y="19157"/>
                  </a:moveTo>
                  <a:cubicBezTo>
                    <a:pt x="89333" y="19157"/>
                    <a:pt x="89595" y="19407"/>
                    <a:pt x="89595" y="19717"/>
                  </a:cubicBezTo>
                  <a:cubicBezTo>
                    <a:pt x="89595" y="20014"/>
                    <a:pt x="89345" y="20288"/>
                    <a:pt x="89035" y="20288"/>
                  </a:cubicBezTo>
                  <a:cubicBezTo>
                    <a:pt x="88714" y="20288"/>
                    <a:pt x="88464" y="20026"/>
                    <a:pt x="88464" y="19717"/>
                  </a:cubicBezTo>
                  <a:cubicBezTo>
                    <a:pt x="88464" y="19407"/>
                    <a:pt x="88714" y="19157"/>
                    <a:pt x="89035" y="19157"/>
                  </a:cubicBezTo>
                  <a:close/>
                  <a:moveTo>
                    <a:pt x="92762" y="19157"/>
                  </a:moveTo>
                  <a:cubicBezTo>
                    <a:pt x="93059" y="19157"/>
                    <a:pt x="93333" y="19407"/>
                    <a:pt x="93333" y="19717"/>
                  </a:cubicBezTo>
                  <a:cubicBezTo>
                    <a:pt x="93333" y="20014"/>
                    <a:pt x="93071" y="20288"/>
                    <a:pt x="92762" y="20288"/>
                  </a:cubicBezTo>
                  <a:cubicBezTo>
                    <a:pt x="92452" y="20288"/>
                    <a:pt x="92202" y="20026"/>
                    <a:pt x="92202" y="19717"/>
                  </a:cubicBezTo>
                  <a:cubicBezTo>
                    <a:pt x="92202" y="19407"/>
                    <a:pt x="92452" y="19157"/>
                    <a:pt x="92762" y="19157"/>
                  </a:cubicBezTo>
                  <a:close/>
                  <a:moveTo>
                    <a:pt x="96488" y="19157"/>
                  </a:moveTo>
                  <a:cubicBezTo>
                    <a:pt x="96786" y="19157"/>
                    <a:pt x="97048" y="19407"/>
                    <a:pt x="97048" y="19717"/>
                  </a:cubicBezTo>
                  <a:cubicBezTo>
                    <a:pt x="97048" y="20014"/>
                    <a:pt x="96798" y="20288"/>
                    <a:pt x="96488" y="20288"/>
                  </a:cubicBezTo>
                  <a:cubicBezTo>
                    <a:pt x="96191" y="20288"/>
                    <a:pt x="95917" y="20026"/>
                    <a:pt x="95917" y="19717"/>
                  </a:cubicBezTo>
                  <a:cubicBezTo>
                    <a:pt x="95917" y="19407"/>
                    <a:pt x="96179" y="19157"/>
                    <a:pt x="96488" y="19157"/>
                  </a:cubicBezTo>
                  <a:close/>
                  <a:moveTo>
                    <a:pt x="100203" y="19157"/>
                  </a:moveTo>
                  <a:cubicBezTo>
                    <a:pt x="100501" y="19157"/>
                    <a:pt x="100775" y="19407"/>
                    <a:pt x="100775" y="19717"/>
                  </a:cubicBezTo>
                  <a:cubicBezTo>
                    <a:pt x="100775" y="20014"/>
                    <a:pt x="100513" y="20288"/>
                    <a:pt x="100203" y="20288"/>
                  </a:cubicBezTo>
                  <a:cubicBezTo>
                    <a:pt x="99905" y="20288"/>
                    <a:pt x="99644" y="20026"/>
                    <a:pt x="99644" y="19717"/>
                  </a:cubicBezTo>
                  <a:cubicBezTo>
                    <a:pt x="99644" y="19407"/>
                    <a:pt x="99894" y="19157"/>
                    <a:pt x="100203" y="19157"/>
                  </a:cubicBezTo>
                  <a:close/>
                  <a:moveTo>
                    <a:pt x="103942" y="19157"/>
                  </a:moveTo>
                  <a:cubicBezTo>
                    <a:pt x="104239" y="19157"/>
                    <a:pt x="104513" y="19407"/>
                    <a:pt x="104513" y="19717"/>
                  </a:cubicBezTo>
                  <a:cubicBezTo>
                    <a:pt x="104513" y="20014"/>
                    <a:pt x="104251" y="20288"/>
                    <a:pt x="103942" y="20288"/>
                  </a:cubicBezTo>
                  <a:cubicBezTo>
                    <a:pt x="103644" y="20288"/>
                    <a:pt x="103382" y="20026"/>
                    <a:pt x="103382" y="19717"/>
                  </a:cubicBezTo>
                  <a:cubicBezTo>
                    <a:pt x="103382" y="19407"/>
                    <a:pt x="103632" y="19157"/>
                    <a:pt x="103942" y="19157"/>
                  </a:cubicBezTo>
                  <a:close/>
                  <a:moveTo>
                    <a:pt x="107668" y="19157"/>
                  </a:moveTo>
                  <a:cubicBezTo>
                    <a:pt x="107966" y="19157"/>
                    <a:pt x="108228" y="19407"/>
                    <a:pt x="108228" y="19717"/>
                  </a:cubicBezTo>
                  <a:cubicBezTo>
                    <a:pt x="108228" y="20014"/>
                    <a:pt x="107978" y="20288"/>
                    <a:pt x="107668" y="20288"/>
                  </a:cubicBezTo>
                  <a:cubicBezTo>
                    <a:pt x="107371" y="20288"/>
                    <a:pt x="107097" y="20026"/>
                    <a:pt x="107097" y="19717"/>
                  </a:cubicBezTo>
                  <a:cubicBezTo>
                    <a:pt x="107097" y="19407"/>
                    <a:pt x="107347" y="19157"/>
                    <a:pt x="107668" y="19157"/>
                  </a:cubicBezTo>
                  <a:close/>
                  <a:moveTo>
                    <a:pt x="111395" y="19157"/>
                  </a:moveTo>
                  <a:cubicBezTo>
                    <a:pt x="111693" y="19157"/>
                    <a:pt x="111967" y="19407"/>
                    <a:pt x="111967" y="19717"/>
                  </a:cubicBezTo>
                  <a:cubicBezTo>
                    <a:pt x="111967" y="20014"/>
                    <a:pt x="111705" y="20288"/>
                    <a:pt x="111395" y="20288"/>
                  </a:cubicBezTo>
                  <a:cubicBezTo>
                    <a:pt x="111085" y="20288"/>
                    <a:pt x="110835" y="20026"/>
                    <a:pt x="110835" y="19717"/>
                  </a:cubicBezTo>
                  <a:cubicBezTo>
                    <a:pt x="110835" y="19407"/>
                    <a:pt x="111085" y="19157"/>
                    <a:pt x="111395" y="19157"/>
                  </a:cubicBezTo>
                  <a:close/>
                  <a:moveTo>
                    <a:pt x="115122" y="19157"/>
                  </a:moveTo>
                  <a:cubicBezTo>
                    <a:pt x="115419" y="19157"/>
                    <a:pt x="115681" y="19407"/>
                    <a:pt x="115681" y="19717"/>
                  </a:cubicBezTo>
                  <a:cubicBezTo>
                    <a:pt x="115681" y="20014"/>
                    <a:pt x="115431" y="20288"/>
                    <a:pt x="115122" y="20288"/>
                  </a:cubicBezTo>
                  <a:cubicBezTo>
                    <a:pt x="114812" y="20288"/>
                    <a:pt x="114550" y="20026"/>
                    <a:pt x="114550" y="19717"/>
                  </a:cubicBezTo>
                  <a:cubicBezTo>
                    <a:pt x="114550" y="19407"/>
                    <a:pt x="114812" y="19157"/>
                    <a:pt x="115122" y="19157"/>
                  </a:cubicBezTo>
                  <a:close/>
                  <a:moveTo>
                    <a:pt x="118860" y="19157"/>
                  </a:moveTo>
                  <a:cubicBezTo>
                    <a:pt x="119158" y="19157"/>
                    <a:pt x="119420" y="19407"/>
                    <a:pt x="119420" y="19717"/>
                  </a:cubicBezTo>
                  <a:cubicBezTo>
                    <a:pt x="119420" y="20014"/>
                    <a:pt x="119170" y="20288"/>
                    <a:pt x="118860" y="20288"/>
                  </a:cubicBezTo>
                  <a:cubicBezTo>
                    <a:pt x="118539" y="20288"/>
                    <a:pt x="118289" y="20026"/>
                    <a:pt x="118289" y="19717"/>
                  </a:cubicBezTo>
                  <a:cubicBezTo>
                    <a:pt x="118289" y="19407"/>
                    <a:pt x="118539" y="19157"/>
                    <a:pt x="118860" y="19157"/>
                  </a:cubicBezTo>
                  <a:close/>
                  <a:moveTo>
                    <a:pt x="122575" y="19157"/>
                  </a:moveTo>
                  <a:cubicBezTo>
                    <a:pt x="122873" y="19157"/>
                    <a:pt x="123146" y="19407"/>
                    <a:pt x="123146" y="19717"/>
                  </a:cubicBezTo>
                  <a:cubicBezTo>
                    <a:pt x="123146" y="20014"/>
                    <a:pt x="122885" y="20288"/>
                    <a:pt x="122575" y="20288"/>
                  </a:cubicBezTo>
                  <a:cubicBezTo>
                    <a:pt x="122265" y="20288"/>
                    <a:pt x="122015" y="20026"/>
                    <a:pt x="122015" y="19717"/>
                  </a:cubicBezTo>
                  <a:cubicBezTo>
                    <a:pt x="122027" y="19407"/>
                    <a:pt x="122277" y="19157"/>
                    <a:pt x="122575" y="19157"/>
                  </a:cubicBezTo>
                  <a:close/>
                  <a:moveTo>
                    <a:pt x="126314" y="19157"/>
                  </a:moveTo>
                  <a:cubicBezTo>
                    <a:pt x="126611" y="19157"/>
                    <a:pt x="126873" y="19407"/>
                    <a:pt x="126873" y="19717"/>
                  </a:cubicBezTo>
                  <a:cubicBezTo>
                    <a:pt x="126873" y="20014"/>
                    <a:pt x="126623" y="20288"/>
                    <a:pt x="126314" y="20288"/>
                  </a:cubicBezTo>
                  <a:cubicBezTo>
                    <a:pt x="126004" y="20288"/>
                    <a:pt x="125742" y="20026"/>
                    <a:pt x="125742" y="19717"/>
                  </a:cubicBezTo>
                  <a:cubicBezTo>
                    <a:pt x="125742" y="19407"/>
                    <a:pt x="126004" y="19157"/>
                    <a:pt x="126314" y="19157"/>
                  </a:cubicBezTo>
                  <a:close/>
                  <a:moveTo>
                    <a:pt x="130028" y="19157"/>
                  </a:moveTo>
                  <a:cubicBezTo>
                    <a:pt x="130326" y="19157"/>
                    <a:pt x="130600" y="19407"/>
                    <a:pt x="130600" y="19717"/>
                  </a:cubicBezTo>
                  <a:cubicBezTo>
                    <a:pt x="130600" y="20014"/>
                    <a:pt x="130350" y="20288"/>
                    <a:pt x="130028" y="20288"/>
                  </a:cubicBezTo>
                  <a:cubicBezTo>
                    <a:pt x="129731" y="20288"/>
                    <a:pt x="129469" y="20026"/>
                    <a:pt x="129469" y="19717"/>
                  </a:cubicBezTo>
                  <a:cubicBezTo>
                    <a:pt x="129469" y="19407"/>
                    <a:pt x="129719" y="19157"/>
                    <a:pt x="130028" y="19157"/>
                  </a:cubicBezTo>
                  <a:close/>
                  <a:moveTo>
                    <a:pt x="133767" y="19157"/>
                  </a:moveTo>
                  <a:cubicBezTo>
                    <a:pt x="134065" y="19157"/>
                    <a:pt x="134326" y="19407"/>
                    <a:pt x="134326" y="19717"/>
                  </a:cubicBezTo>
                  <a:cubicBezTo>
                    <a:pt x="134326" y="20014"/>
                    <a:pt x="134076" y="20288"/>
                    <a:pt x="133767" y="20288"/>
                  </a:cubicBezTo>
                  <a:cubicBezTo>
                    <a:pt x="133469" y="20288"/>
                    <a:pt x="133207" y="20026"/>
                    <a:pt x="133207" y="19717"/>
                  </a:cubicBezTo>
                  <a:cubicBezTo>
                    <a:pt x="133207" y="19407"/>
                    <a:pt x="133457" y="19157"/>
                    <a:pt x="133767" y="19157"/>
                  </a:cubicBezTo>
                  <a:close/>
                  <a:moveTo>
                    <a:pt x="137494" y="19157"/>
                  </a:moveTo>
                  <a:cubicBezTo>
                    <a:pt x="137791" y="19157"/>
                    <a:pt x="138053" y="19407"/>
                    <a:pt x="138053" y="19717"/>
                  </a:cubicBezTo>
                  <a:cubicBezTo>
                    <a:pt x="138053" y="20014"/>
                    <a:pt x="137803" y="20288"/>
                    <a:pt x="137494" y="20288"/>
                  </a:cubicBezTo>
                  <a:cubicBezTo>
                    <a:pt x="137196" y="20288"/>
                    <a:pt x="136922" y="20026"/>
                    <a:pt x="136922" y="19717"/>
                  </a:cubicBezTo>
                  <a:cubicBezTo>
                    <a:pt x="136934" y="19407"/>
                    <a:pt x="137172" y="19157"/>
                    <a:pt x="137494" y="19157"/>
                  </a:cubicBezTo>
                  <a:close/>
                  <a:moveTo>
                    <a:pt x="1548" y="21026"/>
                  </a:moveTo>
                  <a:cubicBezTo>
                    <a:pt x="1846" y="21026"/>
                    <a:pt x="2119" y="21288"/>
                    <a:pt x="2119" y="21598"/>
                  </a:cubicBezTo>
                  <a:cubicBezTo>
                    <a:pt x="2119" y="21896"/>
                    <a:pt x="1858" y="22158"/>
                    <a:pt x="1548" y="22158"/>
                  </a:cubicBezTo>
                  <a:cubicBezTo>
                    <a:pt x="1238" y="22158"/>
                    <a:pt x="988" y="21908"/>
                    <a:pt x="988" y="21598"/>
                  </a:cubicBezTo>
                  <a:cubicBezTo>
                    <a:pt x="988" y="21288"/>
                    <a:pt x="1238" y="21026"/>
                    <a:pt x="1548" y="21026"/>
                  </a:cubicBezTo>
                  <a:close/>
                  <a:moveTo>
                    <a:pt x="5287" y="21026"/>
                  </a:moveTo>
                  <a:cubicBezTo>
                    <a:pt x="5596" y="21026"/>
                    <a:pt x="5846" y="21288"/>
                    <a:pt x="5846" y="21598"/>
                  </a:cubicBezTo>
                  <a:cubicBezTo>
                    <a:pt x="5846" y="21908"/>
                    <a:pt x="5596" y="22158"/>
                    <a:pt x="5287" y="22158"/>
                  </a:cubicBezTo>
                  <a:cubicBezTo>
                    <a:pt x="4977" y="22158"/>
                    <a:pt x="4715" y="21908"/>
                    <a:pt x="4715" y="21598"/>
                  </a:cubicBezTo>
                  <a:cubicBezTo>
                    <a:pt x="4715" y="21288"/>
                    <a:pt x="4977" y="21026"/>
                    <a:pt x="5287" y="21026"/>
                  </a:cubicBezTo>
                  <a:close/>
                  <a:moveTo>
                    <a:pt x="9001" y="21026"/>
                  </a:moveTo>
                  <a:cubicBezTo>
                    <a:pt x="9299" y="21026"/>
                    <a:pt x="9573" y="21288"/>
                    <a:pt x="9573" y="21598"/>
                  </a:cubicBezTo>
                  <a:cubicBezTo>
                    <a:pt x="9573" y="21896"/>
                    <a:pt x="9323" y="22158"/>
                    <a:pt x="9001" y="22158"/>
                  </a:cubicBezTo>
                  <a:cubicBezTo>
                    <a:pt x="8704" y="22158"/>
                    <a:pt x="8442" y="21908"/>
                    <a:pt x="8442" y="21598"/>
                  </a:cubicBezTo>
                  <a:cubicBezTo>
                    <a:pt x="8442" y="21288"/>
                    <a:pt x="8692" y="21026"/>
                    <a:pt x="9001" y="21026"/>
                  </a:cubicBezTo>
                  <a:close/>
                  <a:moveTo>
                    <a:pt x="12728" y="21026"/>
                  </a:moveTo>
                  <a:cubicBezTo>
                    <a:pt x="13037" y="21026"/>
                    <a:pt x="13288" y="21288"/>
                    <a:pt x="13288" y="21598"/>
                  </a:cubicBezTo>
                  <a:cubicBezTo>
                    <a:pt x="13288" y="21908"/>
                    <a:pt x="13037" y="22158"/>
                    <a:pt x="12728" y="22158"/>
                  </a:cubicBezTo>
                  <a:cubicBezTo>
                    <a:pt x="12418" y="22158"/>
                    <a:pt x="12156" y="21908"/>
                    <a:pt x="12156" y="21598"/>
                  </a:cubicBezTo>
                  <a:cubicBezTo>
                    <a:pt x="12156" y="21288"/>
                    <a:pt x="12418" y="21026"/>
                    <a:pt x="12728" y="21026"/>
                  </a:cubicBezTo>
                  <a:close/>
                  <a:moveTo>
                    <a:pt x="16466" y="21026"/>
                  </a:moveTo>
                  <a:cubicBezTo>
                    <a:pt x="16764" y="21026"/>
                    <a:pt x="17026" y="21288"/>
                    <a:pt x="17026" y="21598"/>
                  </a:cubicBezTo>
                  <a:cubicBezTo>
                    <a:pt x="17026" y="21896"/>
                    <a:pt x="16776" y="22158"/>
                    <a:pt x="16466" y="22158"/>
                  </a:cubicBezTo>
                  <a:cubicBezTo>
                    <a:pt x="16169" y="22158"/>
                    <a:pt x="15895" y="21908"/>
                    <a:pt x="15895" y="21598"/>
                  </a:cubicBezTo>
                  <a:cubicBezTo>
                    <a:pt x="15895" y="21288"/>
                    <a:pt x="16145" y="21026"/>
                    <a:pt x="16466" y="21026"/>
                  </a:cubicBezTo>
                  <a:close/>
                  <a:moveTo>
                    <a:pt x="20181" y="21026"/>
                  </a:moveTo>
                  <a:cubicBezTo>
                    <a:pt x="20491" y="21026"/>
                    <a:pt x="20753" y="21288"/>
                    <a:pt x="20753" y="21598"/>
                  </a:cubicBezTo>
                  <a:cubicBezTo>
                    <a:pt x="20753" y="21908"/>
                    <a:pt x="20491" y="22158"/>
                    <a:pt x="20181" y="22158"/>
                  </a:cubicBezTo>
                  <a:cubicBezTo>
                    <a:pt x="19872" y="22158"/>
                    <a:pt x="19622" y="21908"/>
                    <a:pt x="19622" y="21598"/>
                  </a:cubicBezTo>
                  <a:cubicBezTo>
                    <a:pt x="19622" y="21288"/>
                    <a:pt x="19872" y="21026"/>
                    <a:pt x="20181" y="21026"/>
                  </a:cubicBezTo>
                  <a:close/>
                  <a:moveTo>
                    <a:pt x="23920" y="21026"/>
                  </a:moveTo>
                  <a:cubicBezTo>
                    <a:pt x="24217" y="21026"/>
                    <a:pt x="24479" y="21288"/>
                    <a:pt x="24479" y="21598"/>
                  </a:cubicBezTo>
                  <a:cubicBezTo>
                    <a:pt x="24479" y="21896"/>
                    <a:pt x="24229" y="22158"/>
                    <a:pt x="23920" y="22158"/>
                  </a:cubicBezTo>
                  <a:cubicBezTo>
                    <a:pt x="23610" y="22158"/>
                    <a:pt x="23348" y="21908"/>
                    <a:pt x="23348" y="21598"/>
                  </a:cubicBezTo>
                  <a:cubicBezTo>
                    <a:pt x="23348" y="21288"/>
                    <a:pt x="23610" y="21026"/>
                    <a:pt x="23920" y="21026"/>
                  </a:cubicBezTo>
                  <a:close/>
                  <a:moveTo>
                    <a:pt x="27635" y="21026"/>
                  </a:moveTo>
                  <a:cubicBezTo>
                    <a:pt x="27956" y="21026"/>
                    <a:pt x="28206" y="21288"/>
                    <a:pt x="28206" y="21598"/>
                  </a:cubicBezTo>
                  <a:cubicBezTo>
                    <a:pt x="28206" y="21908"/>
                    <a:pt x="27956" y="22158"/>
                    <a:pt x="27635" y="22158"/>
                  </a:cubicBezTo>
                  <a:cubicBezTo>
                    <a:pt x="27325" y="22158"/>
                    <a:pt x="27075" y="21908"/>
                    <a:pt x="27075" y="21598"/>
                  </a:cubicBezTo>
                  <a:cubicBezTo>
                    <a:pt x="27075" y="21288"/>
                    <a:pt x="27325" y="21026"/>
                    <a:pt x="27635" y="21026"/>
                  </a:cubicBezTo>
                  <a:close/>
                  <a:moveTo>
                    <a:pt x="31373" y="21026"/>
                  </a:moveTo>
                  <a:cubicBezTo>
                    <a:pt x="31671" y="21026"/>
                    <a:pt x="31945" y="21288"/>
                    <a:pt x="31945" y="21598"/>
                  </a:cubicBezTo>
                  <a:cubicBezTo>
                    <a:pt x="31945" y="21896"/>
                    <a:pt x="31683" y="22158"/>
                    <a:pt x="31373" y="22158"/>
                  </a:cubicBezTo>
                  <a:cubicBezTo>
                    <a:pt x="31064" y="22158"/>
                    <a:pt x="30814" y="21908"/>
                    <a:pt x="30814" y="21598"/>
                  </a:cubicBezTo>
                  <a:cubicBezTo>
                    <a:pt x="30814" y="21288"/>
                    <a:pt x="31064" y="21026"/>
                    <a:pt x="31373" y="21026"/>
                  </a:cubicBezTo>
                  <a:close/>
                  <a:moveTo>
                    <a:pt x="35100" y="21026"/>
                  </a:moveTo>
                  <a:cubicBezTo>
                    <a:pt x="35409" y="21026"/>
                    <a:pt x="35659" y="21288"/>
                    <a:pt x="35659" y="21598"/>
                  </a:cubicBezTo>
                  <a:cubicBezTo>
                    <a:pt x="35659" y="21908"/>
                    <a:pt x="35409" y="22158"/>
                    <a:pt x="35100" y="22158"/>
                  </a:cubicBezTo>
                  <a:cubicBezTo>
                    <a:pt x="34778" y="22158"/>
                    <a:pt x="34528" y="21908"/>
                    <a:pt x="34528" y="21598"/>
                  </a:cubicBezTo>
                  <a:cubicBezTo>
                    <a:pt x="34528" y="21288"/>
                    <a:pt x="34778" y="21026"/>
                    <a:pt x="35100" y="21026"/>
                  </a:cubicBezTo>
                  <a:close/>
                  <a:moveTo>
                    <a:pt x="38815" y="21026"/>
                  </a:moveTo>
                  <a:cubicBezTo>
                    <a:pt x="39112" y="21026"/>
                    <a:pt x="39386" y="21288"/>
                    <a:pt x="39386" y="21598"/>
                  </a:cubicBezTo>
                  <a:cubicBezTo>
                    <a:pt x="39386" y="21896"/>
                    <a:pt x="39124" y="22158"/>
                    <a:pt x="38815" y="22158"/>
                  </a:cubicBezTo>
                  <a:cubicBezTo>
                    <a:pt x="38517" y="22158"/>
                    <a:pt x="38255" y="21908"/>
                    <a:pt x="38255" y="21598"/>
                  </a:cubicBezTo>
                  <a:cubicBezTo>
                    <a:pt x="38267" y="21288"/>
                    <a:pt x="38505" y="21026"/>
                    <a:pt x="38815" y="21026"/>
                  </a:cubicBezTo>
                  <a:close/>
                  <a:moveTo>
                    <a:pt x="42553" y="21026"/>
                  </a:moveTo>
                  <a:cubicBezTo>
                    <a:pt x="42863" y="21026"/>
                    <a:pt x="43113" y="21288"/>
                    <a:pt x="43113" y="21598"/>
                  </a:cubicBezTo>
                  <a:cubicBezTo>
                    <a:pt x="43113" y="21908"/>
                    <a:pt x="42863" y="22158"/>
                    <a:pt x="42553" y="22158"/>
                  </a:cubicBezTo>
                  <a:cubicBezTo>
                    <a:pt x="42232" y="22158"/>
                    <a:pt x="41982" y="21908"/>
                    <a:pt x="41982" y="21598"/>
                  </a:cubicBezTo>
                  <a:cubicBezTo>
                    <a:pt x="41982" y="21288"/>
                    <a:pt x="42244" y="21026"/>
                    <a:pt x="42553" y="21026"/>
                  </a:cubicBezTo>
                  <a:close/>
                  <a:moveTo>
                    <a:pt x="46268" y="21026"/>
                  </a:moveTo>
                  <a:cubicBezTo>
                    <a:pt x="46565" y="21026"/>
                    <a:pt x="46839" y="21288"/>
                    <a:pt x="46839" y="21598"/>
                  </a:cubicBezTo>
                  <a:cubicBezTo>
                    <a:pt x="46839" y="21896"/>
                    <a:pt x="46589" y="22158"/>
                    <a:pt x="46268" y="22158"/>
                  </a:cubicBezTo>
                  <a:cubicBezTo>
                    <a:pt x="45970" y="22158"/>
                    <a:pt x="45708" y="21908"/>
                    <a:pt x="45708" y="21598"/>
                  </a:cubicBezTo>
                  <a:cubicBezTo>
                    <a:pt x="45720" y="21288"/>
                    <a:pt x="45958" y="21026"/>
                    <a:pt x="46268" y="21026"/>
                  </a:cubicBezTo>
                  <a:close/>
                  <a:moveTo>
                    <a:pt x="50006" y="21026"/>
                  </a:moveTo>
                  <a:cubicBezTo>
                    <a:pt x="50316" y="21026"/>
                    <a:pt x="50578" y="21288"/>
                    <a:pt x="50578" y="21598"/>
                  </a:cubicBezTo>
                  <a:cubicBezTo>
                    <a:pt x="50578" y="21908"/>
                    <a:pt x="50316" y="22158"/>
                    <a:pt x="50006" y="22158"/>
                  </a:cubicBezTo>
                  <a:cubicBezTo>
                    <a:pt x="49697" y="22158"/>
                    <a:pt x="49447" y="21908"/>
                    <a:pt x="49447" y="21598"/>
                  </a:cubicBezTo>
                  <a:cubicBezTo>
                    <a:pt x="49447" y="21288"/>
                    <a:pt x="49697" y="21026"/>
                    <a:pt x="50006" y="21026"/>
                  </a:cubicBezTo>
                  <a:close/>
                  <a:moveTo>
                    <a:pt x="53733" y="21026"/>
                  </a:moveTo>
                  <a:cubicBezTo>
                    <a:pt x="54031" y="21026"/>
                    <a:pt x="54293" y="21288"/>
                    <a:pt x="54293" y="21598"/>
                  </a:cubicBezTo>
                  <a:cubicBezTo>
                    <a:pt x="54293" y="21896"/>
                    <a:pt x="54043" y="22158"/>
                    <a:pt x="53733" y="22158"/>
                  </a:cubicBezTo>
                  <a:cubicBezTo>
                    <a:pt x="53412" y="22158"/>
                    <a:pt x="53162" y="21908"/>
                    <a:pt x="53162" y="21598"/>
                  </a:cubicBezTo>
                  <a:cubicBezTo>
                    <a:pt x="53173" y="21288"/>
                    <a:pt x="53412" y="21026"/>
                    <a:pt x="53733" y="21026"/>
                  </a:cubicBezTo>
                  <a:close/>
                  <a:moveTo>
                    <a:pt x="57460" y="21026"/>
                  </a:moveTo>
                  <a:cubicBezTo>
                    <a:pt x="57781" y="21026"/>
                    <a:pt x="58031" y="21288"/>
                    <a:pt x="58031" y="21598"/>
                  </a:cubicBezTo>
                  <a:cubicBezTo>
                    <a:pt x="58031" y="21908"/>
                    <a:pt x="57781" y="22158"/>
                    <a:pt x="57460" y="22158"/>
                  </a:cubicBezTo>
                  <a:cubicBezTo>
                    <a:pt x="57150" y="22158"/>
                    <a:pt x="56900" y="21908"/>
                    <a:pt x="56900" y="21598"/>
                  </a:cubicBezTo>
                  <a:cubicBezTo>
                    <a:pt x="56900" y="21288"/>
                    <a:pt x="57150" y="21026"/>
                    <a:pt x="57460" y="21026"/>
                  </a:cubicBezTo>
                  <a:close/>
                  <a:moveTo>
                    <a:pt x="61186" y="21026"/>
                  </a:moveTo>
                  <a:cubicBezTo>
                    <a:pt x="61484" y="21026"/>
                    <a:pt x="61746" y="21288"/>
                    <a:pt x="61746" y="21598"/>
                  </a:cubicBezTo>
                  <a:cubicBezTo>
                    <a:pt x="61746" y="21896"/>
                    <a:pt x="61496" y="22158"/>
                    <a:pt x="61186" y="22158"/>
                  </a:cubicBezTo>
                  <a:cubicBezTo>
                    <a:pt x="60877" y="22158"/>
                    <a:pt x="60615" y="21908"/>
                    <a:pt x="60615" y="21598"/>
                  </a:cubicBezTo>
                  <a:cubicBezTo>
                    <a:pt x="60639" y="21288"/>
                    <a:pt x="60877" y="21026"/>
                    <a:pt x="61186" y="21026"/>
                  </a:cubicBezTo>
                  <a:close/>
                  <a:moveTo>
                    <a:pt x="64925" y="21026"/>
                  </a:moveTo>
                  <a:cubicBezTo>
                    <a:pt x="65234" y="21026"/>
                    <a:pt x="65485" y="21288"/>
                    <a:pt x="65485" y="21598"/>
                  </a:cubicBezTo>
                  <a:cubicBezTo>
                    <a:pt x="65485" y="21908"/>
                    <a:pt x="65234" y="22158"/>
                    <a:pt x="64925" y="22158"/>
                  </a:cubicBezTo>
                  <a:cubicBezTo>
                    <a:pt x="64603" y="22158"/>
                    <a:pt x="64353" y="21908"/>
                    <a:pt x="64353" y="21598"/>
                  </a:cubicBezTo>
                  <a:cubicBezTo>
                    <a:pt x="64353" y="21288"/>
                    <a:pt x="64603" y="21026"/>
                    <a:pt x="64925" y="21026"/>
                  </a:cubicBezTo>
                  <a:close/>
                  <a:moveTo>
                    <a:pt x="68640" y="21026"/>
                  </a:moveTo>
                  <a:cubicBezTo>
                    <a:pt x="68937" y="21026"/>
                    <a:pt x="69211" y="21288"/>
                    <a:pt x="69211" y="21598"/>
                  </a:cubicBezTo>
                  <a:cubicBezTo>
                    <a:pt x="69211" y="21896"/>
                    <a:pt x="68949" y="22158"/>
                    <a:pt x="68640" y="22158"/>
                  </a:cubicBezTo>
                  <a:cubicBezTo>
                    <a:pt x="68330" y="22158"/>
                    <a:pt x="68080" y="21908"/>
                    <a:pt x="68080" y="21598"/>
                  </a:cubicBezTo>
                  <a:cubicBezTo>
                    <a:pt x="68092" y="21288"/>
                    <a:pt x="68330" y="21026"/>
                    <a:pt x="68640" y="21026"/>
                  </a:cubicBezTo>
                  <a:close/>
                  <a:moveTo>
                    <a:pt x="72366" y="21026"/>
                  </a:moveTo>
                  <a:cubicBezTo>
                    <a:pt x="72676" y="21026"/>
                    <a:pt x="72926" y="21288"/>
                    <a:pt x="72926" y="21598"/>
                  </a:cubicBezTo>
                  <a:cubicBezTo>
                    <a:pt x="72926" y="21908"/>
                    <a:pt x="72676" y="22158"/>
                    <a:pt x="72366" y="22158"/>
                  </a:cubicBezTo>
                  <a:cubicBezTo>
                    <a:pt x="72045" y="22158"/>
                    <a:pt x="71795" y="21908"/>
                    <a:pt x="71795" y="21598"/>
                  </a:cubicBezTo>
                  <a:cubicBezTo>
                    <a:pt x="71795" y="21288"/>
                    <a:pt x="72069" y="21026"/>
                    <a:pt x="72366" y="21026"/>
                  </a:cubicBezTo>
                  <a:close/>
                  <a:moveTo>
                    <a:pt x="76093" y="21026"/>
                  </a:moveTo>
                  <a:cubicBezTo>
                    <a:pt x="76391" y="21026"/>
                    <a:pt x="76664" y="21288"/>
                    <a:pt x="76664" y="21598"/>
                  </a:cubicBezTo>
                  <a:cubicBezTo>
                    <a:pt x="76664" y="21896"/>
                    <a:pt x="76403" y="22158"/>
                    <a:pt x="76093" y="22158"/>
                  </a:cubicBezTo>
                  <a:cubicBezTo>
                    <a:pt x="75795" y="22158"/>
                    <a:pt x="75533" y="21908"/>
                    <a:pt x="75533" y="21598"/>
                  </a:cubicBezTo>
                  <a:cubicBezTo>
                    <a:pt x="75533" y="21288"/>
                    <a:pt x="75783" y="21026"/>
                    <a:pt x="76093" y="21026"/>
                  </a:cubicBezTo>
                  <a:close/>
                  <a:moveTo>
                    <a:pt x="79712" y="21026"/>
                  </a:moveTo>
                  <a:cubicBezTo>
                    <a:pt x="80010" y="21026"/>
                    <a:pt x="80284" y="21288"/>
                    <a:pt x="80284" y="21598"/>
                  </a:cubicBezTo>
                  <a:cubicBezTo>
                    <a:pt x="80284" y="21896"/>
                    <a:pt x="80022" y="22158"/>
                    <a:pt x="79712" y="22158"/>
                  </a:cubicBezTo>
                  <a:cubicBezTo>
                    <a:pt x="79403" y="22158"/>
                    <a:pt x="79153" y="21908"/>
                    <a:pt x="79153" y="21598"/>
                  </a:cubicBezTo>
                  <a:cubicBezTo>
                    <a:pt x="79165" y="21288"/>
                    <a:pt x="79403" y="21026"/>
                    <a:pt x="79712" y="21026"/>
                  </a:cubicBezTo>
                  <a:close/>
                  <a:moveTo>
                    <a:pt x="83451" y="21026"/>
                  </a:moveTo>
                  <a:cubicBezTo>
                    <a:pt x="83761" y="21026"/>
                    <a:pt x="84011" y="21288"/>
                    <a:pt x="84011" y="21598"/>
                  </a:cubicBezTo>
                  <a:cubicBezTo>
                    <a:pt x="84011" y="21908"/>
                    <a:pt x="83761" y="22158"/>
                    <a:pt x="83451" y="22158"/>
                  </a:cubicBezTo>
                  <a:cubicBezTo>
                    <a:pt x="83141" y="22158"/>
                    <a:pt x="82880" y="21908"/>
                    <a:pt x="82880" y="21598"/>
                  </a:cubicBezTo>
                  <a:cubicBezTo>
                    <a:pt x="82880" y="21288"/>
                    <a:pt x="83141" y="21026"/>
                    <a:pt x="83451" y="21026"/>
                  </a:cubicBezTo>
                  <a:close/>
                  <a:moveTo>
                    <a:pt x="87166" y="21026"/>
                  </a:moveTo>
                  <a:cubicBezTo>
                    <a:pt x="87463" y="21026"/>
                    <a:pt x="87737" y="21288"/>
                    <a:pt x="87737" y="21598"/>
                  </a:cubicBezTo>
                  <a:cubicBezTo>
                    <a:pt x="87737" y="21896"/>
                    <a:pt x="87475" y="22158"/>
                    <a:pt x="87166" y="22158"/>
                  </a:cubicBezTo>
                  <a:cubicBezTo>
                    <a:pt x="86856" y="22158"/>
                    <a:pt x="86606" y="21908"/>
                    <a:pt x="86606" y="21598"/>
                  </a:cubicBezTo>
                  <a:cubicBezTo>
                    <a:pt x="86618" y="21288"/>
                    <a:pt x="86856" y="21026"/>
                    <a:pt x="87166" y="21026"/>
                  </a:cubicBezTo>
                  <a:close/>
                  <a:moveTo>
                    <a:pt x="90904" y="21026"/>
                  </a:moveTo>
                  <a:cubicBezTo>
                    <a:pt x="91214" y="21026"/>
                    <a:pt x="91464" y="21288"/>
                    <a:pt x="91464" y="21598"/>
                  </a:cubicBezTo>
                  <a:cubicBezTo>
                    <a:pt x="91464" y="21908"/>
                    <a:pt x="91214" y="22158"/>
                    <a:pt x="90904" y="22158"/>
                  </a:cubicBezTo>
                  <a:cubicBezTo>
                    <a:pt x="90595" y="22158"/>
                    <a:pt x="90345" y="21908"/>
                    <a:pt x="90345" y="21598"/>
                  </a:cubicBezTo>
                  <a:cubicBezTo>
                    <a:pt x="90345" y="21288"/>
                    <a:pt x="90595" y="21026"/>
                    <a:pt x="90904" y="21026"/>
                  </a:cubicBezTo>
                  <a:close/>
                  <a:moveTo>
                    <a:pt x="94631" y="21026"/>
                  </a:moveTo>
                  <a:cubicBezTo>
                    <a:pt x="94929" y="21026"/>
                    <a:pt x="95191" y="21288"/>
                    <a:pt x="95191" y="21598"/>
                  </a:cubicBezTo>
                  <a:cubicBezTo>
                    <a:pt x="95191" y="21896"/>
                    <a:pt x="94941" y="22158"/>
                    <a:pt x="94631" y="22158"/>
                  </a:cubicBezTo>
                  <a:cubicBezTo>
                    <a:pt x="94310" y="22158"/>
                    <a:pt x="94060" y="21908"/>
                    <a:pt x="94060" y="21598"/>
                  </a:cubicBezTo>
                  <a:cubicBezTo>
                    <a:pt x="94071" y="21288"/>
                    <a:pt x="94310" y="21026"/>
                    <a:pt x="94631" y="21026"/>
                  </a:cubicBezTo>
                  <a:close/>
                  <a:moveTo>
                    <a:pt x="98346" y="21026"/>
                  </a:moveTo>
                  <a:cubicBezTo>
                    <a:pt x="98655" y="21026"/>
                    <a:pt x="98905" y="21288"/>
                    <a:pt x="98905" y="21598"/>
                  </a:cubicBezTo>
                  <a:cubicBezTo>
                    <a:pt x="98905" y="21908"/>
                    <a:pt x="98655" y="22158"/>
                    <a:pt x="98346" y="22158"/>
                  </a:cubicBezTo>
                  <a:cubicBezTo>
                    <a:pt x="98036" y="22158"/>
                    <a:pt x="97786" y="21908"/>
                    <a:pt x="97786" y="21598"/>
                  </a:cubicBezTo>
                  <a:cubicBezTo>
                    <a:pt x="97786" y="21288"/>
                    <a:pt x="98036" y="21026"/>
                    <a:pt x="98346" y="21026"/>
                  </a:cubicBezTo>
                  <a:close/>
                  <a:moveTo>
                    <a:pt x="102084" y="21026"/>
                  </a:moveTo>
                  <a:cubicBezTo>
                    <a:pt x="102382" y="21026"/>
                    <a:pt x="102644" y="21288"/>
                    <a:pt x="102644" y="21598"/>
                  </a:cubicBezTo>
                  <a:cubicBezTo>
                    <a:pt x="102644" y="21896"/>
                    <a:pt x="102394" y="22158"/>
                    <a:pt x="102084" y="22158"/>
                  </a:cubicBezTo>
                  <a:cubicBezTo>
                    <a:pt x="101787" y="22158"/>
                    <a:pt x="101513" y="21908"/>
                    <a:pt x="101513" y="21598"/>
                  </a:cubicBezTo>
                  <a:cubicBezTo>
                    <a:pt x="101513" y="21288"/>
                    <a:pt x="101775" y="21026"/>
                    <a:pt x="102084" y="21026"/>
                  </a:cubicBezTo>
                  <a:close/>
                  <a:moveTo>
                    <a:pt x="105799" y="21026"/>
                  </a:moveTo>
                  <a:cubicBezTo>
                    <a:pt x="106121" y="21026"/>
                    <a:pt x="106371" y="21288"/>
                    <a:pt x="106371" y="21598"/>
                  </a:cubicBezTo>
                  <a:cubicBezTo>
                    <a:pt x="106371" y="21908"/>
                    <a:pt x="106109" y="22158"/>
                    <a:pt x="105799" y="22158"/>
                  </a:cubicBezTo>
                  <a:cubicBezTo>
                    <a:pt x="105490" y="22158"/>
                    <a:pt x="105239" y="21908"/>
                    <a:pt x="105239" y="21598"/>
                  </a:cubicBezTo>
                  <a:cubicBezTo>
                    <a:pt x="105239" y="21288"/>
                    <a:pt x="105490" y="21026"/>
                    <a:pt x="105799" y="21026"/>
                  </a:cubicBezTo>
                  <a:close/>
                  <a:moveTo>
                    <a:pt x="109538" y="21026"/>
                  </a:moveTo>
                  <a:cubicBezTo>
                    <a:pt x="109835" y="21026"/>
                    <a:pt x="110109" y="21288"/>
                    <a:pt x="110109" y="21598"/>
                  </a:cubicBezTo>
                  <a:cubicBezTo>
                    <a:pt x="110109" y="21896"/>
                    <a:pt x="109847" y="22158"/>
                    <a:pt x="109538" y="22158"/>
                  </a:cubicBezTo>
                  <a:cubicBezTo>
                    <a:pt x="109228" y="22158"/>
                    <a:pt x="108978" y="21908"/>
                    <a:pt x="108978" y="21598"/>
                  </a:cubicBezTo>
                  <a:cubicBezTo>
                    <a:pt x="108978" y="21288"/>
                    <a:pt x="109228" y="21026"/>
                    <a:pt x="109538" y="21026"/>
                  </a:cubicBezTo>
                  <a:close/>
                  <a:moveTo>
                    <a:pt x="113264" y="21026"/>
                  </a:moveTo>
                  <a:cubicBezTo>
                    <a:pt x="113574" y="21026"/>
                    <a:pt x="113824" y="21288"/>
                    <a:pt x="113824" y="21598"/>
                  </a:cubicBezTo>
                  <a:cubicBezTo>
                    <a:pt x="113824" y="21908"/>
                    <a:pt x="113574" y="22158"/>
                    <a:pt x="113264" y="22158"/>
                  </a:cubicBezTo>
                  <a:cubicBezTo>
                    <a:pt x="112943" y="22158"/>
                    <a:pt x="112693" y="21908"/>
                    <a:pt x="112693" y="21598"/>
                  </a:cubicBezTo>
                  <a:cubicBezTo>
                    <a:pt x="112693" y="21288"/>
                    <a:pt x="112943" y="21026"/>
                    <a:pt x="113264" y="21026"/>
                  </a:cubicBezTo>
                  <a:close/>
                  <a:moveTo>
                    <a:pt x="116991" y="21026"/>
                  </a:moveTo>
                  <a:cubicBezTo>
                    <a:pt x="117289" y="21026"/>
                    <a:pt x="117562" y="21288"/>
                    <a:pt x="117562" y="21598"/>
                  </a:cubicBezTo>
                  <a:cubicBezTo>
                    <a:pt x="117562" y="21896"/>
                    <a:pt x="117312" y="22158"/>
                    <a:pt x="116991" y="22158"/>
                  </a:cubicBezTo>
                  <a:cubicBezTo>
                    <a:pt x="116681" y="22158"/>
                    <a:pt x="116431" y="21908"/>
                    <a:pt x="116431" y="21598"/>
                  </a:cubicBezTo>
                  <a:cubicBezTo>
                    <a:pt x="116431" y="21288"/>
                    <a:pt x="116681" y="21026"/>
                    <a:pt x="116991" y="21026"/>
                  </a:cubicBezTo>
                  <a:close/>
                  <a:moveTo>
                    <a:pt x="120718" y="21026"/>
                  </a:moveTo>
                  <a:cubicBezTo>
                    <a:pt x="121027" y="21026"/>
                    <a:pt x="121277" y="21288"/>
                    <a:pt x="121277" y="21598"/>
                  </a:cubicBezTo>
                  <a:cubicBezTo>
                    <a:pt x="121277" y="21908"/>
                    <a:pt x="121027" y="22158"/>
                    <a:pt x="120718" y="22158"/>
                  </a:cubicBezTo>
                  <a:cubicBezTo>
                    <a:pt x="120408" y="22158"/>
                    <a:pt x="120146" y="21908"/>
                    <a:pt x="120146" y="21598"/>
                  </a:cubicBezTo>
                  <a:cubicBezTo>
                    <a:pt x="120146" y="21288"/>
                    <a:pt x="120420" y="21026"/>
                    <a:pt x="120718" y="21026"/>
                  </a:cubicBezTo>
                  <a:close/>
                  <a:moveTo>
                    <a:pt x="124456" y="21026"/>
                  </a:moveTo>
                  <a:cubicBezTo>
                    <a:pt x="124754" y="21026"/>
                    <a:pt x="125016" y="21288"/>
                    <a:pt x="125016" y="21598"/>
                  </a:cubicBezTo>
                  <a:cubicBezTo>
                    <a:pt x="125016" y="21896"/>
                    <a:pt x="124766" y="22158"/>
                    <a:pt x="124456" y="22158"/>
                  </a:cubicBezTo>
                  <a:cubicBezTo>
                    <a:pt x="124135" y="22158"/>
                    <a:pt x="123885" y="21908"/>
                    <a:pt x="123885" y="21598"/>
                  </a:cubicBezTo>
                  <a:cubicBezTo>
                    <a:pt x="123885" y="21288"/>
                    <a:pt x="124135" y="21026"/>
                    <a:pt x="124456" y="21026"/>
                  </a:cubicBezTo>
                  <a:close/>
                  <a:moveTo>
                    <a:pt x="128171" y="21026"/>
                  </a:moveTo>
                  <a:cubicBezTo>
                    <a:pt x="128480" y="21026"/>
                    <a:pt x="128742" y="21288"/>
                    <a:pt x="128742" y="21598"/>
                  </a:cubicBezTo>
                  <a:cubicBezTo>
                    <a:pt x="128742" y="21908"/>
                    <a:pt x="128480" y="22158"/>
                    <a:pt x="128171" y="22158"/>
                  </a:cubicBezTo>
                  <a:cubicBezTo>
                    <a:pt x="127861" y="22158"/>
                    <a:pt x="127611" y="21908"/>
                    <a:pt x="127611" y="21598"/>
                  </a:cubicBezTo>
                  <a:cubicBezTo>
                    <a:pt x="127611" y="21288"/>
                    <a:pt x="127861" y="21026"/>
                    <a:pt x="128171" y="21026"/>
                  </a:cubicBezTo>
                  <a:close/>
                  <a:moveTo>
                    <a:pt x="131898" y="21026"/>
                  </a:moveTo>
                  <a:cubicBezTo>
                    <a:pt x="132195" y="21026"/>
                    <a:pt x="132457" y="21288"/>
                    <a:pt x="132457" y="21598"/>
                  </a:cubicBezTo>
                  <a:cubicBezTo>
                    <a:pt x="132457" y="21896"/>
                    <a:pt x="132207" y="22158"/>
                    <a:pt x="131898" y="22158"/>
                  </a:cubicBezTo>
                  <a:cubicBezTo>
                    <a:pt x="131600" y="22158"/>
                    <a:pt x="131326" y="21908"/>
                    <a:pt x="131326" y="21598"/>
                  </a:cubicBezTo>
                  <a:cubicBezTo>
                    <a:pt x="131338" y="21288"/>
                    <a:pt x="131576" y="21026"/>
                    <a:pt x="131898" y="21026"/>
                  </a:cubicBezTo>
                  <a:close/>
                  <a:moveTo>
                    <a:pt x="135624" y="21026"/>
                  </a:moveTo>
                  <a:cubicBezTo>
                    <a:pt x="135946" y="21026"/>
                    <a:pt x="136196" y="21288"/>
                    <a:pt x="136196" y="21598"/>
                  </a:cubicBezTo>
                  <a:cubicBezTo>
                    <a:pt x="136196" y="21908"/>
                    <a:pt x="135934" y="22158"/>
                    <a:pt x="135624" y="22158"/>
                  </a:cubicBezTo>
                  <a:cubicBezTo>
                    <a:pt x="135315" y="22158"/>
                    <a:pt x="135065" y="21908"/>
                    <a:pt x="135065" y="21598"/>
                  </a:cubicBezTo>
                  <a:cubicBezTo>
                    <a:pt x="135065" y="21288"/>
                    <a:pt x="135315" y="21026"/>
                    <a:pt x="135624" y="21026"/>
                  </a:cubicBezTo>
                  <a:close/>
                  <a:moveTo>
                    <a:pt x="3405" y="22896"/>
                  </a:moveTo>
                  <a:cubicBezTo>
                    <a:pt x="3703" y="22896"/>
                    <a:pt x="3977" y="23146"/>
                    <a:pt x="3977" y="23455"/>
                  </a:cubicBezTo>
                  <a:cubicBezTo>
                    <a:pt x="3977" y="23765"/>
                    <a:pt x="3727" y="24015"/>
                    <a:pt x="3405" y="24015"/>
                  </a:cubicBezTo>
                  <a:cubicBezTo>
                    <a:pt x="3096" y="24015"/>
                    <a:pt x="2846" y="23765"/>
                    <a:pt x="2846" y="23455"/>
                  </a:cubicBezTo>
                  <a:cubicBezTo>
                    <a:pt x="2858" y="23146"/>
                    <a:pt x="3096" y="22896"/>
                    <a:pt x="3405" y="22896"/>
                  </a:cubicBezTo>
                  <a:close/>
                  <a:moveTo>
                    <a:pt x="7132" y="22896"/>
                  </a:moveTo>
                  <a:cubicBezTo>
                    <a:pt x="7430" y="22896"/>
                    <a:pt x="7692" y="23146"/>
                    <a:pt x="7692" y="23455"/>
                  </a:cubicBezTo>
                  <a:cubicBezTo>
                    <a:pt x="7692" y="23765"/>
                    <a:pt x="7442" y="24015"/>
                    <a:pt x="7132" y="24015"/>
                  </a:cubicBezTo>
                  <a:cubicBezTo>
                    <a:pt x="6834" y="24015"/>
                    <a:pt x="6560" y="23765"/>
                    <a:pt x="6560" y="23455"/>
                  </a:cubicBezTo>
                  <a:cubicBezTo>
                    <a:pt x="6584" y="23146"/>
                    <a:pt x="6822" y="22896"/>
                    <a:pt x="7132" y="22896"/>
                  </a:cubicBezTo>
                  <a:close/>
                  <a:moveTo>
                    <a:pt x="10871" y="22896"/>
                  </a:moveTo>
                  <a:cubicBezTo>
                    <a:pt x="11168" y="22896"/>
                    <a:pt x="11430" y="23146"/>
                    <a:pt x="11430" y="23455"/>
                  </a:cubicBezTo>
                  <a:cubicBezTo>
                    <a:pt x="11430" y="23765"/>
                    <a:pt x="11180" y="24015"/>
                    <a:pt x="10871" y="24015"/>
                  </a:cubicBezTo>
                  <a:cubicBezTo>
                    <a:pt x="10573" y="24015"/>
                    <a:pt x="10299" y="23765"/>
                    <a:pt x="10299" y="23455"/>
                  </a:cubicBezTo>
                  <a:cubicBezTo>
                    <a:pt x="10299" y="23146"/>
                    <a:pt x="10549" y="22896"/>
                    <a:pt x="10871" y="22896"/>
                  </a:cubicBezTo>
                  <a:close/>
                  <a:moveTo>
                    <a:pt x="14585" y="22896"/>
                  </a:moveTo>
                  <a:cubicBezTo>
                    <a:pt x="14883" y="22896"/>
                    <a:pt x="15157" y="23146"/>
                    <a:pt x="15157" y="23455"/>
                  </a:cubicBezTo>
                  <a:cubicBezTo>
                    <a:pt x="15157" y="23765"/>
                    <a:pt x="14895" y="24015"/>
                    <a:pt x="14585" y="24015"/>
                  </a:cubicBezTo>
                  <a:cubicBezTo>
                    <a:pt x="14288" y="24015"/>
                    <a:pt x="14014" y="23765"/>
                    <a:pt x="14014" y="23455"/>
                  </a:cubicBezTo>
                  <a:cubicBezTo>
                    <a:pt x="14038" y="23146"/>
                    <a:pt x="14276" y="22896"/>
                    <a:pt x="14585" y="22896"/>
                  </a:cubicBezTo>
                  <a:close/>
                  <a:moveTo>
                    <a:pt x="18324" y="22896"/>
                  </a:moveTo>
                  <a:cubicBezTo>
                    <a:pt x="18622" y="22896"/>
                    <a:pt x="18883" y="23146"/>
                    <a:pt x="18883" y="23455"/>
                  </a:cubicBezTo>
                  <a:cubicBezTo>
                    <a:pt x="18883" y="23765"/>
                    <a:pt x="18633" y="24015"/>
                    <a:pt x="18324" y="24015"/>
                  </a:cubicBezTo>
                  <a:cubicBezTo>
                    <a:pt x="18026" y="24015"/>
                    <a:pt x="17752" y="23765"/>
                    <a:pt x="17752" y="23455"/>
                  </a:cubicBezTo>
                  <a:cubicBezTo>
                    <a:pt x="17752" y="23146"/>
                    <a:pt x="18014" y="22896"/>
                    <a:pt x="18324" y="22896"/>
                  </a:cubicBezTo>
                  <a:close/>
                  <a:moveTo>
                    <a:pt x="22039" y="22896"/>
                  </a:moveTo>
                  <a:cubicBezTo>
                    <a:pt x="22336" y="22896"/>
                    <a:pt x="22610" y="23146"/>
                    <a:pt x="22610" y="23455"/>
                  </a:cubicBezTo>
                  <a:cubicBezTo>
                    <a:pt x="22610" y="23765"/>
                    <a:pt x="22360" y="24015"/>
                    <a:pt x="22039" y="24015"/>
                  </a:cubicBezTo>
                  <a:cubicBezTo>
                    <a:pt x="21729" y="24015"/>
                    <a:pt x="21479" y="23765"/>
                    <a:pt x="21479" y="23455"/>
                  </a:cubicBezTo>
                  <a:cubicBezTo>
                    <a:pt x="21491" y="23146"/>
                    <a:pt x="21729" y="22896"/>
                    <a:pt x="22039" y="22896"/>
                  </a:cubicBezTo>
                  <a:close/>
                  <a:moveTo>
                    <a:pt x="25777" y="22896"/>
                  </a:moveTo>
                  <a:cubicBezTo>
                    <a:pt x="26075" y="22896"/>
                    <a:pt x="26349" y="23146"/>
                    <a:pt x="26349" y="23455"/>
                  </a:cubicBezTo>
                  <a:cubicBezTo>
                    <a:pt x="26349" y="23765"/>
                    <a:pt x="26087" y="24015"/>
                    <a:pt x="25777" y="24015"/>
                  </a:cubicBezTo>
                  <a:cubicBezTo>
                    <a:pt x="25468" y="24015"/>
                    <a:pt x="25206" y="23765"/>
                    <a:pt x="25206" y="23455"/>
                  </a:cubicBezTo>
                  <a:cubicBezTo>
                    <a:pt x="25218" y="23146"/>
                    <a:pt x="25468" y="22896"/>
                    <a:pt x="25777" y="22896"/>
                  </a:cubicBezTo>
                  <a:close/>
                  <a:moveTo>
                    <a:pt x="29504" y="22896"/>
                  </a:moveTo>
                  <a:cubicBezTo>
                    <a:pt x="29801" y="22896"/>
                    <a:pt x="30063" y="23146"/>
                    <a:pt x="30063" y="23455"/>
                  </a:cubicBezTo>
                  <a:cubicBezTo>
                    <a:pt x="30063" y="23765"/>
                    <a:pt x="29813" y="24015"/>
                    <a:pt x="29504" y="24015"/>
                  </a:cubicBezTo>
                  <a:cubicBezTo>
                    <a:pt x="29182" y="24015"/>
                    <a:pt x="28932" y="23765"/>
                    <a:pt x="28932" y="23455"/>
                  </a:cubicBezTo>
                  <a:cubicBezTo>
                    <a:pt x="28944" y="23146"/>
                    <a:pt x="29182" y="22896"/>
                    <a:pt x="29504" y="22896"/>
                  </a:cubicBezTo>
                  <a:close/>
                  <a:moveTo>
                    <a:pt x="33230" y="22896"/>
                  </a:moveTo>
                  <a:cubicBezTo>
                    <a:pt x="33528" y="22896"/>
                    <a:pt x="33802" y="23146"/>
                    <a:pt x="33802" y="23455"/>
                  </a:cubicBezTo>
                  <a:cubicBezTo>
                    <a:pt x="33802" y="23765"/>
                    <a:pt x="33552" y="24015"/>
                    <a:pt x="33230" y="24015"/>
                  </a:cubicBezTo>
                  <a:cubicBezTo>
                    <a:pt x="32921" y="24015"/>
                    <a:pt x="32671" y="23765"/>
                    <a:pt x="32671" y="23455"/>
                  </a:cubicBezTo>
                  <a:cubicBezTo>
                    <a:pt x="32671" y="23146"/>
                    <a:pt x="32921" y="22896"/>
                    <a:pt x="33230" y="22896"/>
                  </a:cubicBezTo>
                  <a:close/>
                  <a:moveTo>
                    <a:pt x="36957" y="22896"/>
                  </a:moveTo>
                  <a:cubicBezTo>
                    <a:pt x="37255" y="22896"/>
                    <a:pt x="37517" y="23146"/>
                    <a:pt x="37517" y="23455"/>
                  </a:cubicBezTo>
                  <a:cubicBezTo>
                    <a:pt x="37517" y="23765"/>
                    <a:pt x="37267" y="24015"/>
                    <a:pt x="36957" y="24015"/>
                  </a:cubicBezTo>
                  <a:cubicBezTo>
                    <a:pt x="36648" y="24015"/>
                    <a:pt x="36386" y="23765"/>
                    <a:pt x="36386" y="23455"/>
                  </a:cubicBezTo>
                  <a:cubicBezTo>
                    <a:pt x="36409" y="23146"/>
                    <a:pt x="36648" y="22896"/>
                    <a:pt x="36957" y="22896"/>
                  </a:cubicBezTo>
                  <a:close/>
                  <a:moveTo>
                    <a:pt x="40672" y="22896"/>
                  </a:moveTo>
                  <a:cubicBezTo>
                    <a:pt x="40970" y="22896"/>
                    <a:pt x="41243" y="23146"/>
                    <a:pt x="41243" y="23455"/>
                  </a:cubicBezTo>
                  <a:cubicBezTo>
                    <a:pt x="41243" y="23765"/>
                    <a:pt x="40993" y="24015"/>
                    <a:pt x="40672" y="24015"/>
                  </a:cubicBezTo>
                  <a:cubicBezTo>
                    <a:pt x="40374" y="24015"/>
                    <a:pt x="40112" y="23765"/>
                    <a:pt x="40112" y="23455"/>
                  </a:cubicBezTo>
                  <a:cubicBezTo>
                    <a:pt x="40124" y="23146"/>
                    <a:pt x="40362" y="22896"/>
                    <a:pt x="40672" y="22896"/>
                  </a:cubicBezTo>
                  <a:close/>
                  <a:moveTo>
                    <a:pt x="44410" y="22896"/>
                  </a:moveTo>
                  <a:cubicBezTo>
                    <a:pt x="44708" y="22896"/>
                    <a:pt x="44982" y="23146"/>
                    <a:pt x="44982" y="23455"/>
                  </a:cubicBezTo>
                  <a:cubicBezTo>
                    <a:pt x="44982" y="23765"/>
                    <a:pt x="44720" y="24015"/>
                    <a:pt x="44410" y="24015"/>
                  </a:cubicBezTo>
                  <a:cubicBezTo>
                    <a:pt x="44113" y="24015"/>
                    <a:pt x="43851" y="23765"/>
                    <a:pt x="43851" y="23455"/>
                  </a:cubicBezTo>
                  <a:cubicBezTo>
                    <a:pt x="43851" y="23146"/>
                    <a:pt x="44101" y="22896"/>
                    <a:pt x="44410" y="22896"/>
                  </a:cubicBezTo>
                  <a:close/>
                  <a:moveTo>
                    <a:pt x="48137" y="22896"/>
                  </a:moveTo>
                  <a:cubicBezTo>
                    <a:pt x="48435" y="22896"/>
                    <a:pt x="48697" y="23146"/>
                    <a:pt x="48697" y="23455"/>
                  </a:cubicBezTo>
                  <a:cubicBezTo>
                    <a:pt x="48697" y="23765"/>
                    <a:pt x="48447" y="24015"/>
                    <a:pt x="48137" y="24015"/>
                  </a:cubicBezTo>
                  <a:cubicBezTo>
                    <a:pt x="47839" y="24015"/>
                    <a:pt x="47566" y="23765"/>
                    <a:pt x="47566" y="23455"/>
                  </a:cubicBezTo>
                  <a:cubicBezTo>
                    <a:pt x="47578" y="23146"/>
                    <a:pt x="47839" y="22896"/>
                    <a:pt x="48137" y="22896"/>
                  </a:cubicBezTo>
                  <a:close/>
                  <a:moveTo>
                    <a:pt x="51864" y="22896"/>
                  </a:moveTo>
                  <a:cubicBezTo>
                    <a:pt x="52161" y="22896"/>
                    <a:pt x="52435" y="23146"/>
                    <a:pt x="52435" y="23455"/>
                  </a:cubicBezTo>
                  <a:cubicBezTo>
                    <a:pt x="52435" y="23765"/>
                    <a:pt x="52185" y="24015"/>
                    <a:pt x="51864" y="24015"/>
                  </a:cubicBezTo>
                  <a:cubicBezTo>
                    <a:pt x="51566" y="24015"/>
                    <a:pt x="51304" y="23765"/>
                    <a:pt x="51304" y="23455"/>
                  </a:cubicBezTo>
                  <a:cubicBezTo>
                    <a:pt x="51304" y="23146"/>
                    <a:pt x="51554" y="22896"/>
                    <a:pt x="51864" y="22896"/>
                  </a:cubicBezTo>
                  <a:close/>
                  <a:moveTo>
                    <a:pt x="55602" y="22896"/>
                  </a:moveTo>
                  <a:cubicBezTo>
                    <a:pt x="55900" y="22896"/>
                    <a:pt x="56174" y="23146"/>
                    <a:pt x="56174" y="23455"/>
                  </a:cubicBezTo>
                  <a:cubicBezTo>
                    <a:pt x="56174" y="23765"/>
                    <a:pt x="55912" y="24015"/>
                    <a:pt x="55602" y="24015"/>
                  </a:cubicBezTo>
                  <a:cubicBezTo>
                    <a:pt x="55293" y="24015"/>
                    <a:pt x="55043" y="23765"/>
                    <a:pt x="55043" y="23455"/>
                  </a:cubicBezTo>
                  <a:cubicBezTo>
                    <a:pt x="55043" y="23146"/>
                    <a:pt x="55293" y="22896"/>
                    <a:pt x="55602" y="22896"/>
                  </a:cubicBezTo>
                  <a:close/>
                  <a:moveTo>
                    <a:pt x="59329" y="22896"/>
                  </a:moveTo>
                  <a:cubicBezTo>
                    <a:pt x="59627" y="22896"/>
                    <a:pt x="59889" y="23146"/>
                    <a:pt x="59889" y="23455"/>
                  </a:cubicBezTo>
                  <a:cubicBezTo>
                    <a:pt x="59889" y="23765"/>
                    <a:pt x="59639" y="24015"/>
                    <a:pt x="59329" y="24015"/>
                  </a:cubicBezTo>
                  <a:cubicBezTo>
                    <a:pt x="59008" y="24015"/>
                    <a:pt x="58757" y="23765"/>
                    <a:pt x="58757" y="23455"/>
                  </a:cubicBezTo>
                  <a:cubicBezTo>
                    <a:pt x="58757" y="23146"/>
                    <a:pt x="59008" y="22896"/>
                    <a:pt x="59329" y="22896"/>
                  </a:cubicBezTo>
                  <a:close/>
                  <a:moveTo>
                    <a:pt x="63056" y="22896"/>
                  </a:moveTo>
                  <a:cubicBezTo>
                    <a:pt x="63353" y="22896"/>
                    <a:pt x="63627" y="23146"/>
                    <a:pt x="63627" y="23455"/>
                  </a:cubicBezTo>
                  <a:cubicBezTo>
                    <a:pt x="63627" y="23765"/>
                    <a:pt x="63377" y="24015"/>
                    <a:pt x="63056" y="24015"/>
                  </a:cubicBezTo>
                  <a:cubicBezTo>
                    <a:pt x="62746" y="24015"/>
                    <a:pt x="62496" y="23765"/>
                    <a:pt x="62496" y="23455"/>
                  </a:cubicBezTo>
                  <a:cubicBezTo>
                    <a:pt x="62496" y="23146"/>
                    <a:pt x="62746" y="22896"/>
                    <a:pt x="63056" y="22896"/>
                  </a:cubicBezTo>
                  <a:close/>
                  <a:moveTo>
                    <a:pt x="66782" y="22896"/>
                  </a:moveTo>
                  <a:cubicBezTo>
                    <a:pt x="67080" y="22896"/>
                    <a:pt x="67342" y="23146"/>
                    <a:pt x="67342" y="23455"/>
                  </a:cubicBezTo>
                  <a:cubicBezTo>
                    <a:pt x="67342" y="23765"/>
                    <a:pt x="67092" y="24015"/>
                    <a:pt x="66782" y="24015"/>
                  </a:cubicBezTo>
                  <a:cubicBezTo>
                    <a:pt x="66473" y="24015"/>
                    <a:pt x="66211" y="23765"/>
                    <a:pt x="66211" y="23455"/>
                  </a:cubicBezTo>
                  <a:cubicBezTo>
                    <a:pt x="66235" y="23146"/>
                    <a:pt x="66473" y="22896"/>
                    <a:pt x="66782" y="22896"/>
                  </a:cubicBezTo>
                  <a:close/>
                  <a:moveTo>
                    <a:pt x="70509" y="22896"/>
                  </a:moveTo>
                  <a:cubicBezTo>
                    <a:pt x="70807" y="22896"/>
                    <a:pt x="71080" y="23146"/>
                    <a:pt x="71080" y="23455"/>
                  </a:cubicBezTo>
                  <a:cubicBezTo>
                    <a:pt x="71080" y="23765"/>
                    <a:pt x="70830" y="24015"/>
                    <a:pt x="70509" y="24015"/>
                  </a:cubicBezTo>
                  <a:cubicBezTo>
                    <a:pt x="70199" y="24015"/>
                    <a:pt x="69949" y="23765"/>
                    <a:pt x="69949" y="23455"/>
                  </a:cubicBezTo>
                  <a:cubicBezTo>
                    <a:pt x="69949" y="23146"/>
                    <a:pt x="70199" y="22896"/>
                    <a:pt x="70509" y="22896"/>
                  </a:cubicBezTo>
                  <a:close/>
                  <a:moveTo>
                    <a:pt x="74236" y="22896"/>
                  </a:moveTo>
                  <a:cubicBezTo>
                    <a:pt x="74533" y="22896"/>
                    <a:pt x="74795" y="23146"/>
                    <a:pt x="74795" y="23455"/>
                  </a:cubicBezTo>
                  <a:cubicBezTo>
                    <a:pt x="74795" y="23765"/>
                    <a:pt x="74545" y="24015"/>
                    <a:pt x="74236" y="24015"/>
                  </a:cubicBezTo>
                  <a:cubicBezTo>
                    <a:pt x="73938" y="24015"/>
                    <a:pt x="73676" y="23765"/>
                    <a:pt x="73676" y="23455"/>
                  </a:cubicBezTo>
                  <a:cubicBezTo>
                    <a:pt x="73676" y="23146"/>
                    <a:pt x="73926" y="22896"/>
                    <a:pt x="74236" y="22896"/>
                  </a:cubicBezTo>
                  <a:close/>
                  <a:moveTo>
                    <a:pt x="77855" y="22896"/>
                  </a:moveTo>
                  <a:cubicBezTo>
                    <a:pt x="78153" y="22896"/>
                    <a:pt x="78415" y="23146"/>
                    <a:pt x="78415" y="23455"/>
                  </a:cubicBezTo>
                  <a:cubicBezTo>
                    <a:pt x="78415" y="23765"/>
                    <a:pt x="78165" y="24015"/>
                    <a:pt x="77855" y="24015"/>
                  </a:cubicBezTo>
                  <a:cubicBezTo>
                    <a:pt x="77546" y="24015"/>
                    <a:pt x="77284" y="23765"/>
                    <a:pt x="77284" y="23455"/>
                  </a:cubicBezTo>
                  <a:cubicBezTo>
                    <a:pt x="77284" y="23146"/>
                    <a:pt x="77546" y="22896"/>
                    <a:pt x="77855" y="22896"/>
                  </a:cubicBezTo>
                  <a:close/>
                  <a:moveTo>
                    <a:pt x="81570" y="22896"/>
                  </a:moveTo>
                  <a:cubicBezTo>
                    <a:pt x="81868" y="22896"/>
                    <a:pt x="82141" y="23146"/>
                    <a:pt x="82141" y="23455"/>
                  </a:cubicBezTo>
                  <a:cubicBezTo>
                    <a:pt x="82141" y="23765"/>
                    <a:pt x="81879" y="24015"/>
                    <a:pt x="81570" y="24015"/>
                  </a:cubicBezTo>
                  <a:cubicBezTo>
                    <a:pt x="81260" y="24015"/>
                    <a:pt x="81010" y="23765"/>
                    <a:pt x="81010" y="23455"/>
                  </a:cubicBezTo>
                  <a:cubicBezTo>
                    <a:pt x="81022" y="23146"/>
                    <a:pt x="81260" y="22896"/>
                    <a:pt x="81570" y="22896"/>
                  </a:cubicBezTo>
                  <a:close/>
                  <a:moveTo>
                    <a:pt x="85308" y="22896"/>
                  </a:moveTo>
                  <a:cubicBezTo>
                    <a:pt x="85606" y="22896"/>
                    <a:pt x="85880" y="23146"/>
                    <a:pt x="85880" y="23455"/>
                  </a:cubicBezTo>
                  <a:cubicBezTo>
                    <a:pt x="85880" y="23765"/>
                    <a:pt x="85618" y="24015"/>
                    <a:pt x="85308" y="24015"/>
                  </a:cubicBezTo>
                  <a:cubicBezTo>
                    <a:pt x="84999" y="24015"/>
                    <a:pt x="84749" y="23765"/>
                    <a:pt x="84749" y="23455"/>
                  </a:cubicBezTo>
                  <a:cubicBezTo>
                    <a:pt x="84749" y="23146"/>
                    <a:pt x="84999" y="22896"/>
                    <a:pt x="85308" y="22896"/>
                  </a:cubicBezTo>
                  <a:close/>
                  <a:moveTo>
                    <a:pt x="89035" y="22896"/>
                  </a:moveTo>
                  <a:cubicBezTo>
                    <a:pt x="89333" y="22896"/>
                    <a:pt x="89595" y="23146"/>
                    <a:pt x="89595" y="23455"/>
                  </a:cubicBezTo>
                  <a:cubicBezTo>
                    <a:pt x="89595" y="23765"/>
                    <a:pt x="89345" y="24015"/>
                    <a:pt x="89035" y="24015"/>
                  </a:cubicBezTo>
                  <a:cubicBezTo>
                    <a:pt x="88714" y="24015"/>
                    <a:pt x="88464" y="23765"/>
                    <a:pt x="88464" y="23455"/>
                  </a:cubicBezTo>
                  <a:cubicBezTo>
                    <a:pt x="88475" y="23146"/>
                    <a:pt x="88714" y="22896"/>
                    <a:pt x="89035" y="22896"/>
                  </a:cubicBezTo>
                  <a:close/>
                  <a:moveTo>
                    <a:pt x="92762" y="22896"/>
                  </a:moveTo>
                  <a:cubicBezTo>
                    <a:pt x="93059" y="22896"/>
                    <a:pt x="93333" y="23146"/>
                    <a:pt x="93333" y="23455"/>
                  </a:cubicBezTo>
                  <a:cubicBezTo>
                    <a:pt x="93333" y="23765"/>
                    <a:pt x="93071" y="24015"/>
                    <a:pt x="92762" y="24015"/>
                  </a:cubicBezTo>
                  <a:cubicBezTo>
                    <a:pt x="92452" y="24015"/>
                    <a:pt x="92202" y="23765"/>
                    <a:pt x="92202" y="23455"/>
                  </a:cubicBezTo>
                  <a:cubicBezTo>
                    <a:pt x="92202" y="23146"/>
                    <a:pt x="92452" y="22896"/>
                    <a:pt x="92762" y="22896"/>
                  </a:cubicBezTo>
                  <a:close/>
                  <a:moveTo>
                    <a:pt x="96488" y="22896"/>
                  </a:moveTo>
                  <a:cubicBezTo>
                    <a:pt x="96786" y="22896"/>
                    <a:pt x="97048" y="23146"/>
                    <a:pt x="97048" y="23455"/>
                  </a:cubicBezTo>
                  <a:cubicBezTo>
                    <a:pt x="97048" y="23765"/>
                    <a:pt x="96798" y="24015"/>
                    <a:pt x="96488" y="24015"/>
                  </a:cubicBezTo>
                  <a:cubicBezTo>
                    <a:pt x="96191" y="24015"/>
                    <a:pt x="95917" y="23765"/>
                    <a:pt x="95917" y="23455"/>
                  </a:cubicBezTo>
                  <a:cubicBezTo>
                    <a:pt x="95917" y="23146"/>
                    <a:pt x="96179" y="22896"/>
                    <a:pt x="96488" y="22896"/>
                  </a:cubicBezTo>
                  <a:close/>
                  <a:moveTo>
                    <a:pt x="100203" y="22896"/>
                  </a:moveTo>
                  <a:cubicBezTo>
                    <a:pt x="100501" y="22896"/>
                    <a:pt x="100775" y="23146"/>
                    <a:pt x="100775" y="23455"/>
                  </a:cubicBezTo>
                  <a:cubicBezTo>
                    <a:pt x="100775" y="23765"/>
                    <a:pt x="100513" y="24015"/>
                    <a:pt x="100203" y="24015"/>
                  </a:cubicBezTo>
                  <a:cubicBezTo>
                    <a:pt x="99905" y="24015"/>
                    <a:pt x="99644" y="23765"/>
                    <a:pt x="99644" y="23455"/>
                  </a:cubicBezTo>
                  <a:cubicBezTo>
                    <a:pt x="99655" y="23146"/>
                    <a:pt x="99894" y="22896"/>
                    <a:pt x="100203" y="22896"/>
                  </a:cubicBezTo>
                  <a:close/>
                  <a:moveTo>
                    <a:pt x="103942" y="22896"/>
                  </a:moveTo>
                  <a:cubicBezTo>
                    <a:pt x="104239" y="22896"/>
                    <a:pt x="104513" y="23146"/>
                    <a:pt x="104513" y="23455"/>
                  </a:cubicBezTo>
                  <a:cubicBezTo>
                    <a:pt x="104513" y="23765"/>
                    <a:pt x="104251" y="24015"/>
                    <a:pt x="103942" y="24015"/>
                  </a:cubicBezTo>
                  <a:cubicBezTo>
                    <a:pt x="103644" y="24015"/>
                    <a:pt x="103382" y="23765"/>
                    <a:pt x="103382" y="23455"/>
                  </a:cubicBezTo>
                  <a:cubicBezTo>
                    <a:pt x="103382" y="23146"/>
                    <a:pt x="103632" y="22896"/>
                    <a:pt x="103942" y="22896"/>
                  </a:cubicBezTo>
                  <a:close/>
                  <a:moveTo>
                    <a:pt x="107668" y="22896"/>
                  </a:moveTo>
                  <a:cubicBezTo>
                    <a:pt x="107966" y="22896"/>
                    <a:pt x="108228" y="23146"/>
                    <a:pt x="108228" y="23455"/>
                  </a:cubicBezTo>
                  <a:cubicBezTo>
                    <a:pt x="108228" y="23765"/>
                    <a:pt x="107978" y="24015"/>
                    <a:pt x="107668" y="24015"/>
                  </a:cubicBezTo>
                  <a:cubicBezTo>
                    <a:pt x="107371" y="24015"/>
                    <a:pt x="107097" y="23765"/>
                    <a:pt x="107097" y="23455"/>
                  </a:cubicBezTo>
                  <a:cubicBezTo>
                    <a:pt x="107109" y="23146"/>
                    <a:pt x="107347" y="22896"/>
                    <a:pt x="107668" y="22896"/>
                  </a:cubicBezTo>
                  <a:close/>
                  <a:moveTo>
                    <a:pt x="111395" y="22896"/>
                  </a:moveTo>
                  <a:cubicBezTo>
                    <a:pt x="111693" y="22896"/>
                    <a:pt x="111967" y="23146"/>
                    <a:pt x="111967" y="23455"/>
                  </a:cubicBezTo>
                  <a:cubicBezTo>
                    <a:pt x="111967" y="23765"/>
                    <a:pt x="111705" y="24015"/>
                    <a:pt x="111395" y="24015"/>
                  </a:cubicBezTo>
                  <a:cubicBezTo>
                    <a:pt x="111085" y="24015"/>
                    <a:pt x="110835" y="23765"/>
                    <a:pt x="110835" y="23455"/>
                  </a:cubicBezTo>
                  <a:cubicBezTo>
                    <a:pt x="110835" y="23146"/>
                    <a:pt x="111085" y="22896"/>
                    <a:pt x="111395" y="22896"/>
                  </a:cubicBezTo>
                  <a:close/>
                  <a:moveTo>
                    <a:pt x="115122" y="22896"/>
                  </a:moveTo>
                  <a:cubicBezTo>
                    <a:pt x="115419" y="22896"/>
                    <a:pt x="115681" y="23146"/>
                    <a:pt x="115681" y="23455"/>
                  </a:cubicBezTo>
                  <a:cubicBezTo>
                    <a:pt x="115681" y="23765"/>
                    <a:pt x="115431" y="24015"/>
                    <a:pt x="115122" y="24015"/>
                  </a:cubicBezTo>
                  <a:cubicBezTo>
                    <a:pt x="114812" y="24015"/>
                    <a:pt x="114550" y="23765"/>
                    <a:pt x="114550" y="23455"/>
                  </a:cubicBezTo>
                  <a:cubicBezTo>
                    <a:pt x="114574" y="23146"/>
                    <a:pt x="114812" y="22896"/>
                    <a:pt x="115122" y="22896"/>
                  </a:cubicBezTo>
                  <a:close/>
                  <a:moveTo>
                    <a:pt x="118860" y="22896"/>
                  </a:moveTo>
                  <a:cubicBezTo>
                    <a:pt x="119158" y="22896"/>
                    <a:pt x="119420" y="23146"/>
                    <a:pt x="119420" y="23455"/>
                  </a:cubicBezTo>
                  <a:cubicBezTo>
                    <a:pt x="119420" y="23765"/>
                    <a:pt x="119170" y="24015"/>
                    <a:pt x="118860" y="24015"/>
                  </a:cubicBezTo>
                  <a:cubicBezTo>
                    <a:pt x="118539" y="24015"/>
                    <a:pt x="118289" y="23765"/>
                    <a:pt x="118289" y="23455"/>
                  </a:cubicBezTo>
                  <a:cubicBezTo>
                    <a:pt x="118289" y="23146"/>
                    <a:pt x="118539" y="22896"/>
                    <a:pt x="118860" y="22896"/>
                  </a:cubicBezTo>
                  <a:close/>
                  <a:moveTo>
                    <a:pt x="122575" y="22896"/>
                  </a:moveTo>
                  <a:cubicBezTo>
                    <a:pt x="122873" y="22896"/>
                    <a:pt x="123146" y="23146"/>
                    <a:pt x="123146" y="23455"/>
                  </a:cubicBezTo>
                  <a:cubicBezTo>
                    <a:pt x="123146" y="23765"/>
                    <a:pt x="122885" y="24015"/>
                    <a:pt x="122575" y="24015"/>
                  </a:cubicBezTo>
                  <a:cubicBezTo>
                    <a:pt x="122265" y="24015"/>
                    <a:pt x="122015" y="23765"/>
                    <a:pt x="122015" y="23455"/>
                  </a:cubicBezTo>
                  <a:cubicBezTo>
                    <a:pt x="122027" y="23146"/>
                    <a:pt x="122277" y="22896"/>
                    <a:pt x="122575" y="22896"/>
                  </a:cubicBezTo>
                  <a:close/>
                  <a:moveTo>
                    <a:pt x="126314" y="22896"/>
                  </a:moveTo>
                  <a:cubicBezTo>
                    <a:pt x="126611" y="22896"/>
                    <a:pt x="126873" y="23146"/>
                    <a:pt x="126873" y="23455"/>
                  </a:cubicBezTo>
                  <a:cubicBezTo>
                    <a:pt x="126873" y="23765"/>
                    <a:pt x="126623" y="24015"/>
                    <a:pt x="126314" y="24015"/>
                  </a:cubicBezTo>
                  <a:cubicBezTo>
                    <a:pt x="126004" y="24015"/>
                    <a:pt x="125742" y="23765"/>
                    <a:pt x="125742" y="23455"/>
                  </a:cubicBezTo>
                  <a:cubicBezTo>
                    <a:pt x="125742" y="23146"/>
                    <a:pt x="126004" y="22896"/>
                    <a:pt x="126314" y="22896"/>
                  </a:cubicBezTo>
                  <a:close/>
                  <a:moveTo>
                    <a:pt x="130028" y="22896"/>
                  </a:moveTo>
                  <a:cubicBezTo>
                    <a:pt x="130326" y="22896"/>
                    <a:pt x="130600" y="23146"/>
                    <a:pt x="130600" y="23455"/>
                  </a:cubicBezTo>
                  <a:cubicBezTo>
                    <a:pt x="130600" y="23765"/>
                    <a:pt x="130350" y="24015"/>
                    <a:pt x="130028" y="24015"/>
                  </a:cubicBezTo>
                  <a:cubicBezTo>
                    <a:pt x="129731" y="24015"/>
                    <a:pt x="129469" y="23765"/>
                    <a:pt x="129469" y="23455"/>
                  </a:cubicBezTo>
                  <a:cubicBezTo>
                    <a:pt x="129469" y="23146"/>
                    <a:pt x="129719" y="22896"/>
                    <a:pt x="130028" y="22896"/>
                  </a:cubicBezTo>
                  <a:close/>
                  <a:moveTo>
                    <a:pt x="133767" y="22896"/>
                  </a:moveTo>
                  <a:cubicBezTo>
                    <a:pt x="134065" y="22896"/>
                    <a:pt x="134326" y="23146"/>
                    <a:pt x="134326" y="23455"/>
                  </a:cubicBezTo>
                  <a:cubicBezTo>
                    <a:pt x="134326" y="23765"/>
                    <a:pt x="134076" y="24015"/>
                    <a:pt x="133767" y="24015"/>
                  </a:cubicBezTo>
                  <a:cubicBezTo>
                    <a:pt x="133469" y="24015"/>
                    <a:pt x="133207" y="23765"/>
                    <a:pt x="133207" y="23455"/>
                  </a:cubicBezTo>
                  <a:cubicBezTo>
                    <a:pt x="133207" y="23146"/>
                    <a:pt x="133457" y="22896"/>
                    <a:pt x="133767" y="22896"/>
                  </a:cubicBezTo>
                  <a:close/>
                  <a:moveTo>
                    <a:pt x="137494" y="22896"/>
                  </a:moveTo>
                  <a:cubicBezTo>
                    <a:pt x="137791" y="22896"/>
                    <a:pt x="138053" y="23146"/>
                    <a:pt x="138053" y="23455"/>
                  </a:cubicBezTo>
                  <a:cubicBezTo>
                    <a:pt x="138053" y="23765"/>
                    <a:pt x="137803" y="24015"/>
                    <a:pt x="137494" y="24015"/>
                  </a:cubicBezTo>
                  <a:cubicBezTo>
                    <a:pt x="137196" y="24015"/>
                    <a:pt x="136922" y="23765"/>
                    <a:pt x="136922" y="23455"/>
                  </a:cubicBezTo>
                  <a:cubicBezTo>
                    <a:pt x="136934" y="23146"/>
                    <a:pt x="137172" y="22896"/>
                    <a:pt x="137494" y="22896"/>
                  </a:cubicBezTo>
                  <a:close/>
                  <a:moveTo>
                    <a:pt x="1548" y="24753"/>
                  </a:moveTo>
                  <a:cubicBezTo>
                    <a:pt x="1846" y="24753"/>
                    <a:pt x="2119" y="25003"/>
                    <a:pt x="2119" y="25313"/>
                  </a:cubicBezTo>
                  <a:cubicBezTo>
                    <a:pt x="2119" y="25610"/>
                    <a:pt x="1858" y="25884"/>
                    <a:pt x="1548" y="25884"/>
                  </a:cubicBezTo>
                  <a:cubicBezTo>
                    <a:pt x="1238" y="25884"/>
                    <a:pt x="988" y="25622"/>
                    <a:pt x="988" y="25313"/>
                  </a:cubicBezTo>
                  <a:cubicBezTo>
                    <a:pt x="988" y="25003"/>
                    <a:pt x="1238" y="24753"/>
                    <a:pt x="1548" y="24753"/>
                  </a:cubicBezTo>
                  <a:close/>
                  <a:moveTo>
                    <a:pt x="5287" y="24753"/>
                  </a:moveTo>
                  <a:cubicBezTo>
                    <a:pt x="5596" y="24753"/>
                    <a:pt x="5846" y="25003"/>
                    <a:pt x="5846" y="25313"/>
                  </a:cubicBezTo>
                  <a:cubicBezTo>
                    <a:pt x="5846" y="25622"/>
                    <a:pt x="5596" y="25884"/>
                    <a:pt x="5287" y="25884"/>
                  </a:cubicBezTo>
                  <a:cubicBezTo>
                    <a:pt x="4977" y="25884"/>
                    <a:pt x="4715" y="25622"/>
                    <a:pt x="4715" y="25313"/>
                  </a:cubicBezTo>
                  <a:cubicBezTo>
                    <a:pt x="4715" y="25003"/>
                    <a:pt x="4977" y="24753"/>
                    <a:pt x="5287" y="24753"/>
                  </a:cubicBezTo>
                  <a:close/>
                  <a:moveTo>
                    <a:pt x="9001" y="24753"/>
                  </a:moveTo>
                  <a:cubicBezTo>
                    <a:pt x="9299" y="24753"/>
                    <a:pt x="9573" y="25003"/>
                    <a:pt x="9573" y="25313"/>
                  </a:cubicBezTo>
                  <a:cubicBezTo>
                    <a:pt x="9573" y="25610"/>
                    <a:pt x="9323" y="25884"/>
                    <a:pt x="9001" y="25884"/>
                  </a:cubicBezTo>
                  <a:cubicBezTo>
                    <a:pt x="8704" y="25884"/>
                    <a:pt x="8442" y="25622"/>
                    <a:pt x="8442" y="25313"/>
                  </a:cubicBezTo>
                  <a:cubicBezTo>
                    <a:pt x="8442" y="25003"/>
                    <a:pt x="8692" y="24753"/>
                    <a:pt x="9001" y="24753"/>
                  </a:cubicBezTo>
                  <a:close/>
                  <a:moveTo>
                    <a:pt x="12728" y="24753"/>
                  </a:moveTo>
                  <a:cubicBezTo>
                    <a:pt x="13037" y="24753"/>
                    <a:pt x="13288" y="25003"/>
                    <a:pt x="13288" y="25313"/>
                  </a:cubicBezTo>
                  <a:cubicBezTo>
                    <a:pt x="13288" y="25622"/>
                    <a:pt x="13037" y="25884"/>
                    <a:pt x="12728" y="25884"/>
                  </a:cubicBezTo>
                  <a:cubicBezTo>
                    <a:pt x="12418" y="25884"/>
                    <a:pt x="12156" y="25622"/>
                    <a:pt x="12156" y="25313"/>
                  </a:cubicBezTo>
                  <a:cubicBezTo>
                    <a:pt x="12180" y="25003"/>
                    <a:pt x="12418" y="24753"/>
                    <a:pt x="12728" y="24753"/>
                  </a:cubicBezTo>
                  <a:close/>
                  <a:moveTo>
                    <a:pt x="16466" y="24753"/>
                  </a:moveTo>
                  <a:cubicBezTo>
                    <a:pt x="16764" y="24753"/>
                    <a:pt x="17026" y="25003"/>
                    <a:pt x="17026" y="25313"/>
                  </a:cubicBezTo>
                  <a:cubicBezTo>
                    <a:pt x="17026" y="25610"/>
                    <a:pt x="16776" y="25884"/>
                    <a:pt x="16466" y="25884"/>
                  </a:cubicBezTo>
                  <a:cubicBezTo>
                    <a:pt x="16169" y="25884"/>
                    <a:pt x="15895" y="25622"/>
                    <a:pt x="15895" y="25313"/>
                  </a:cubicBezTo>
                  <a:cubicBezTo>
                    <a:pt x="15895" y="25003"/>
                    <a:pt x="16145" y="24753"/>
                    <a:pt x="16466" y="24753"/>
                  </a:cubicBezTo>
                  <a:close/>
                  <a:moveTo>
                    <a:pt x="20181" y="24753"/>
                  </a:moveTo>
                  <a:cubicBezTo>
                    <a:pt x="20491" y="24753"/>
                    <a:pt x="20753" y="25003"/>
                    <a:pt x="20753" y="25313"/>
                  </a:cubicBezTo>
                  <a:cubicBezTo>
                    <a:pt x="20753" y="25622"/>
                    <a:pt x="20491" y="25884"/>
                    <a:pt x="20181" y="25884"/>
                  </a:cubicBezTo>
                  <a:cubicBezTo>
                    <a:pt x="19872" y="25884"/>
                    <a:pt x="19622" y="25622"/>
                    <a:pt x="19622" y="25313"/>
                  </a:cubicBezTo>
                  <a:cubicBezTo>
                    <a:pt x="19634" y="25003"/>
                    <a:pt x="19872" y="24753"/>
                    <a:pt x="20181" y="24753"/>
                  </a:cubicBezTo>
                  <a:close/>
                  <a:moveTo>
                    <a:pt x="23920" y="24753"/>
                  </a:moveTo>
                  <a:cubicBezTo>
                    <a:pt x="24217" y="24753"/>
                    <a:pt x="24479" y="25003"/>
                    <a:pt x="24479" y="25313"/>
                  </a:cubicBezTo>
                  <a:cubicBezTo>
                    <a:pt x="24479" y="25610"/>
                    <a:pt x="24229" y="25884"/>
                    <a:pt x="23920" y="25884"/>
                  </a:cubicBezTo>
                  <a:cubicBezTo>
                    <a:pt x="23610" y="25884"/>
                    <a:pt x="23348" y="25622"/>
                    <a:pt x="23348" y="25313"/>
                  </a:cubicBezTo>
                  <a:cubicBezTo>
                    <a:pt x="23348" y="25003"/>
                    <a:pt x="23610" y="24753"/>
                    <a:pt x="23920" y="24753"/>
                  </a:cubicBezTo>
                  <a:close/>
                  <a:moveTo>
                    <a:pt x="27635" y="24753"/>
                  </a:moveTo>
                  <a:cubicBezTo>
                    <a:pt x="27956" y="24753"/>
                    <a:pt x="28206" y="25003"/>
                    <a:pt x="28206" y="25313"/>
                  </a:cubicBezTo>
                  <a:cubicBezTo>
                    <a:pt x="28206" y="25622"/>
                    <a:pt x="27956" y="25884"/>
                    <a:pt x="27635" y="25884"/>
                  </a:cubicBezTo>
                  <a:cubicBezTo>
                    <a:pt x="27325" y="25884"/>
                    <a:pt x="27075" y="25622"/>
                    <a:pt x="27075" y="25313"/>
                  </a:cubicBezTo>
                  <a:cubicBezTo>
                    <a:pt x="27087" y="25003"/>
                    <a:pt x="27325" y="24753"/>
                    <a:pt x="27635" y="24753"/>
                  </a:cubicBezTo>
                  <a:close/>
                  <a:moveTo>
                    <a:pt x="31373" y="24753"/>
                  </a:moveTo>
                  <a:cubicBezTo>
                    <a:pt x="31671" y="24753"/>
                    <a:pt x="31945" y="25003"/>
                    <a:pt x="31945" y="25313"/>
                  </a:cubicBezTo>
                  <a:cubicBezTo>
                    <a:pt x="31945" y="25610"/>
                    <a:pt x="31683" y="25884"/>
                    <a:pt x="31373" y="25884"/>
                  </a:cubicBezTo>
                  <a:cubicBezTo>
                    <a:pt x="31064" y="25884"/>
                    <a:pt x="30814" y="25622"/>
                    <a:pt x="30814" y="25313"/>
                  </a:cubicBezTo>
                  <a:cubicBezTo>
                    <a:pt x="30814" y="25003"/>
                    <a:pt x="31064" y="24753"/>
                    <a:pt x="31373" y="24753"/>
                  </a:cubicBezTo>
                  <a:close/>
                  <a:moveTo>
                    <a:pt x="35100" y="24753"/>
                  </a:moveTo>
                  <a:cubicBezTo>
                    <a:pt x="35409" y="24753"/>
                    <a:pt x="35659" y="25003"/>
                    <a:pt x="35659" y="25313"/>
                  </a:cubicBezTo>
                  <a:cubicBezTo>
                    <a:pt x="35659" y="25622"/>
                    <a:pt x="35409" y="25884"/>
                    <a:pt x="35100" y="25884"/>
                  </a:cubicBezTo>
                  <a:cubicBezTo>
                    <a:pt x="34778" y="25884"/>
                    <a:pt x="34528" y="25622"/>
                    <a:pt x="34528" y="25313"/>
                  </a:cubicBezTo>
                  <a:cubicBezTo>
                    <a:pt x="34540" y="25003"/>
                    <a:pt x="34778" y="24753"/>
                    <a:pt x="35100" y="24753"/>
                  </a:cubicBezTo>
                  <a:close/>
                  <a:moveTo>
                    <a:pt x="38815" y="24753"/>
                  </a:moveTo>
                  <a:cubicBezTo>
                    <a:pt x="39112" y="24753"/>
                    <a:pt x="39386" y="25003"/>
                    <a:pt x="39386" y="25313"/>
                  </a:cubicBezTo>
                  <a:cubicBezTo>
                    <a:pt x="39386" y="25610"/>
                    <a:pt x="39124" y="25884"/>
                    <a:pt x="38815" y="25884"/>
                  </a:cubicBezTo>
                  <a:cubicBezTo>
                    <a:pt x="38517" y="25884"/>
                    <a:pt x="38255" y="25622"/>
                    <a:pt x="38255" y="25313"/>
                  </a:cubicBezTo>
                  <a:cubicBezTo>
                    <a:pt x="38255" y="25003"/>
                    <a:pt x="38505" y="24753"/>
                    <a:pt x="38815" y="24753"/>
                  </a:cubicBezTo>
                  <a:close/>
                  <a:moveTo>
                    <a:pt x="42553" y="24753"/>
                  </a:moveTo>
                  <a:cubicBezTo>
                    <a:pt x="42863" y="24753"/>
                    <a:pt x="43113" y="25003"/>
                    <a:pt x="43113" y="25313"/>
                  </a:cubicBezTo>
                  <a:cubicBezTo>
                    <a:pt x="43113" y="25622"/>
                    <a:pt x="42863" y="25884"/>
                    <a:pt x="42553" y="25884"/>
                  </a:cubicBezTo>
                  <a:cubicBezTo>
                    <a:pt x="42232" y="25884"/>
                    <a:pt x="41982" y="25622"/>
                    <a:pt x="41982" y="25313"/>
                  </a:cubicBezTo>
                  <a:cubicBezTo>
                    <a:pt x="41982" y="25003"/>
                    <a:pt x="42244" y="24753"/>
                    <a:pt x="42553" y="24753"/>
                  </a:cubicBezTo>
                  <a:close/>
                  <a:moveTo>
                    <a:pt x="46268" y="24753"/>
                  </a:moveTo>
                  <a:cubicBezTo>
                    <a:pt x="46565" y="24753"/>
                    <a:pt x="46839" y="25003"/>
                    <a:pt x="46839" y="25313"/>
                  </a:cubicBezTo>
                  <a:cubicBezTo>
                    <a:pt x="46839" y="25610"/>
                    <a:pt x="46589" y="25884"/>
                    <a:pt x="46268" y="25884"/>
                  </a:cubicBezTo>
                  <a:cubicBezTo>
                    <a:pt x="45970" y="25884"/>
                    <a:pt x="45708" y="25622"/>
                    <a:pt x="45708" y="25313"/>
                  </a:cubicBezTo>
                  <a:cubicBezTo>
                    <a:pt x="45708" y="25003"/>
                    <a:pt x="45958" y="24753"/>
                    <a:pt x="46268" y="24753"/>
                  </a:cubicBezTo>
                  <a:close/>
                  <a:moveTo>
                    <a:pt x="50006" y="24753"/>
                  </a:moveTo>
                  <a:cubicBezTo>
                    <a:pt x="50316" y="24753"/>
                    <a:pt x="50578" y="25003"/>
                    <a:pt x="50578" y="25313"/>
                  </a:cubicBezTo>
                  <a:cubicBezTo>
                    <a:pt x="50578" y="25622"/>
                    <a:pt x="50316" y="25884"/>
                    <a:pt x="50006" y="25884"/>
                  </a:cubicBezTo>
                  <a:cubicBezTo>
                    <a:pt x="49697" y="25884"/>
                    <a:pt x="49447" y="25622"/>
                    <a:pt x="49447" y="25313"/>
                  </a:cubicBezTo>
                  <a:cubicBezTo>
                    <a:pt x="49447" y="25003"/>
                    <a:pt x="49697" y="24753"/>
                    <a:pt x="50006" y="24753"/>
                  </a:cubicBezTo>
                  <a:close/>
                  <a:moveTo>
                    <a:pt x="53733" y="24753"/>
                  </a:moveTo>
                  <a:cubicBezTo>
                    <a:pt x="54031" y="24753"/>
                    <a:pt x="54293" y="25003"/>
                    <a:pt x="54293" y="25313"/>
                  </a:cubicBezTo>
                  <a:cubicBezTo>
                    <a:pt x="54293" y="25610"/>
                    <a:pt x="54043" y="25884"/>
                    <a:pt x="53733" y="25884"/>
                  </a:cubicBezTo>
                  <a:cubicBezTo>
                    <a:pt x="53412" y="25884"/>
                    <a:pt x="53162" y="25622"/>
                    <a:pt x="53162" y="25313"/>
                  </a:cubicBezTo>
                  <a:cubicBezTo>
                    <a:pt x="53162" y="25003"/>
                    <a:pt x="53412" y="24753"/>
                    <a:pt x="53733" y="24753"/>
                  </a:cubicBezTo>
                  <a:close/>
                  <a:moveTo>
                    <a:pt x="57460" y="24753"/>
                  </a:moveTo>
                  <a:cubicBezTo>
                    <a:pt x="57781" y="24753"/>
                    <a:pt x="58031" y="25003"/>
                    <a:pt x="58031" y="25313"/>
                  </a:cubicBezTo>
                  <a:cubicBezTo>
                    <a:pt x="58031" y="25622"/>
                    <a:pt x="57781" y="25884"/>
                    <a:pt x="57460" y="25884"/>
                  </a:cubicBezTo>
                  <a:cubicBezTo>
                    <a:pt x="57150" y="25884"/>
                    <a:pt x="56900" y="25622"/>
                    <a:pt x="56900" y="25313"/>
                  </a:cubicBezTo>
                  <a:cubicBezTo>
                    <a:pt x="56900" y="25003"/>
                    <a:pt x="57150" y="24753"/>
                    <a:pt x="57460" y="24753"/>
                  </a:cubicBezTo>
                  <a:close/>
                  <a:moveTo>
                    <a:pt x="61186" y="24753"/>
                  </a:moveTo>
                  <a:cubicBezTo>
                    <a:pt x="61484" y="24753"/>
                    <a:pt x="61746" y="25003"/>
                    <a:pt x="61746" y="25313"/>
                  </a:cubicBezTo>
                  <a:cubicBezTo>
                    <a:pt x="61746" y="25610"/>
                    <a:pt x="61496" y="25884"/>
                    <a:pt x="61186" y="25884"/>
                  </a:cubicBezTo>
                  <a:cubicBezTo>
                    <a:pt x="60877" y="25884"/>
                    <a:pt x="60615" y="25622"/>
                    <a:pt x="60615" y="25313"/>
                  </a:cubicBezTo>
                  <a:cubicBezTo>
                    <a:pt x="60615" y="25003"/>
                    <a:pt x="60877" y="24753"/>
                    <a:pt x="61186" y="24753"/>
                  </a:cubicBezTo>
                  <a:close/>
                  <a:moveTo>
                    <a:pt x="64925" y="24753"/>
                  </a:moveTo>
                  <a:cubicBezTo>
                    <a:pt x="65234" y="24753"/>
                    <a:pt x="65485" y="25003"/>
                    <a:pt x="65485" y="25313"/>
                  </a:cubicBezTo>
                  <a:cubicBezTo>
                    <a:pt x="65485" y="25622"/>
                    <a:pt x="65234" y="25884"/>
                    <a:pt x="64925" y="25884"/>
                  </a:cubicBezTo>
                  <a:cubicBezTo>
                    <a:pt x="64603" y="25884"/>
                    <a:pt x="64353" y="25622"/>
                    <a:pt x="64353" y="25313"/>
                  </a:cubicBezTo>
                  <a:cubicBezTo>
                    <a:pt x="64353" y="25003"/>
                    <a:pt x="64603" y="24753"/>
                    <a:pt x="64925" y="24753"/>
                  </a:cubicBezTo>
                  <a:close/>
                  <a:moveTo>
                    <a:pt x="68640" y="24753"/>
                  </a:moveTo>
                  <a:cubicBezTo>
                    <a:pt x="68937" y="24753"/>
                    <a:pt x="69211" y="25003"/>
                    <a:pt x="69211" y="25313"/>
                  </a:cubicBezTo>
                  <a:cubicBezTo>
                    <a:pt x="69211" y="25610"/>
                    <a:pt x="68949" y="25884"/>
                    <a:pt x="68640" y="25884"/>
                  </a:cubicBezTo>
                  <a:cubicBezTo>
                    <a:pt x="68330" y="25884"/>
                    <a:pt x="68080" y="25622"/>
                    <a:pt x="68080" y="25313"/>
                  </a:cubicBezTo>
                  <a:cubicBezTo>
                    <a:pt x="68092" y="25003"/>
                    <a:pt x="68330" y="24753"/>
                    <a:pt x="68640" y="24753"/>
                  </a:cubicBezTo>
                  <a:close/>
                  <a:moveTo>
                    <a:pt x="72366" y="24753"/>
                  </a:moveTo>
                  <a:cubicBezTo>
                    <a:pt x="72676" y="24753"/>
                    <a:pt x="72926" y="25003"/>
                    <a:pt x="72926" y="25313"/>
                  </a:cubicBezTo>
                  <a:cubicBezTo>
                    <a:pt x="72926" y="25622"/>
                    <a:pt x="72676" y="25884"/>
                    <a:pt x="72366" y="25884"/>
                  </a:cubicBezTo>
                  <a:cubicBezTo>
                    <a:pt x="72045" y="25884"/>
                    <a:pt x="71795" y="25622"/>
                    <a:pt x="71795" y="25313"/>
                  </a:cubicBezTo>
                  <a:cubicBezTo>
                    <a:pt x="71807" y="25003"/>
                    <a:pt x="72069" y="24753"/>
                    <a:pt x="72366" y="24753"/>
                  </a:cubicBezTo>
                  <a:close/>
                  <a:moveTo>
                    <a:pt x="76093" y="24753"/>
                  </a:moveTo>
                  <a:cubicBezTo>
                    <a:pt x="76391" y="24753"/>
                    <a:pt x="76664" y="25003"/>
                    <a:pt x="76664" y="25313"/>
                  </a:cubicBezTo>
                  <a:cubicBezTo>
                    <a:pt x="76664" y="25610"/>
                    <a:pt x="76403" y="25884"/>
                    <a:pt x="76093" y="25884"/>
                  </a:cubicBezTo>
                  <a:cubicBezTo>
                    <a:pt x="75795" y="25884"/>
                    <a:pt x="75533" y="25622"/>
                    <a:pt x="75533" y="25313"/>
                  </a:cubicBezTo>
                  <a:cubicBezTo>
                    <a:pt x="75533" y="25003"/>
                    <a:pt x="75783" y="24753"/>
                    <a:pt x="76093" y="24753"/>
                  </a:cubicBezTo>
                  <a:close/>
                  <a:moveTo>
                    <a:pt x="79712" y="24753"/>
                  </a:moveTo>
                  <a:cubicBezTo>
                    <a:pt x="80010" y="24753"/>
                    <a:pt x="80284" y="25003"/>
                    <a:pt x="80284" y="25313"/>
                  </a:cubicBezTo>
                  <a:cubicBezTo>
                    <a:pt x="80284" y="25610"/>
                    <a:pt x="80022" y="25884"/>
                    <a:pt x="79712" y="25884"/>
                  </a:cubicBezTo>
                  <a:cubicBezTo>
                    <a:pt x="79403" y="25884"/>
                    <a:pt x="79153" y="25622"/>
                    <a:pt x="79153" y="25313"/>
                  </a:cubicBezTo>
                  <a:cubicBezTo>
                    <a:pt x="79153" y="25003"/>
                    <a:pt x="79403" y="24753"/>
                    <a:pt x="79712" y="24753"/>
                  </a:cubicBezTo>
                  <a:close/>
                  <a:moveTo>
                    <a:pt x="83451" y="24753"/>
                  </a:moveTo>
                  <a:cubicBezTo>
                    <a:pt x="83761" y="24753"/>
                    <a:pt x="84011" y="25003"/>
                    <a:pt x="84011" y="25313"/>
                  </a:cubicBezTo>
                  <a:cubicBezTo>
                    <a:pt x="84011" y="25622"/>
                    <a:pt x="83761" y="25884"/>
                    <a:pt x="83451" y="25884"/>
                  </a:cubicBezTo>
                  <a:cubicBezTo>
                    <a:pt x="83141" y="25884"/>
                    <a:pt x="82880" y="25622"/>
                    <a:pt x="82880" y="25313"/>
                  </a:cubicBezTo>
                  <a:cubicBezTo>
                    <a:pt x="82880" y="25003"/>
                    <a:pt x="83141" y="24753"/>
                    <a:pt x="83451" y="24753"/>
                  </a:cubicBezTo>
                  <a:close/>
                  <a:moveTo>
                    <a:pt x="87166" y="24753"/>
                  </a:moveTo>
                  <a:cubicBezTo>
                    <a:pt x="87463" y="24753"/>
                    <a:pt x="87737" y="25003"/>
                    <a:pt x="87737" y="25313"/>
                  </a:cubicBezTo>
                  <a:cubicBezTo>
                    <a:pt x="87737" y="25610"/>
                    <a:pt x="87475" y="25884"/>
                    <a:pt x="87166" y="25884"/>
                  </a:cubicBezTo>
                  <a:cubicBezTo>
                    <a:pt x="86856" y="25884"/>
                    <a:pt x="86606" y="25622"/>
                    <a:pt x="86606" y="25313"/>
                  </a:cubicBezTo>
                  <a:cubicBezTo>
                    <a:pt x="86606" y="25003"/>
                    <a:pt x="86856" y="24753"/>
                    <a:pt x="87166" y="24753"/>
                  </a:cubicBezTo>
                  <a:close/>
                  <a:moveTo>
                    <a:pt x="90904" y="24753"/>
                  </a:moveTo>
                  <a:cubicBezTo>
                    <a:pt x="91214" y="24753"/>
                    <a:pt x="91464" y="25003"/>
                    <a:pt x="91464" y="25313"/>
                  </a:cubicBezTo>
                  <a:cubicBezTo>
                    <a:pt x="91464" y="25622"/>
                    <a:pt x="91214" y="25884"/>
                    <a:pt x="90904" y="25884"/>
                  </a:cubicBezTo>
                  <a:cubicBezTo>
                    <a:pt x="90595" y="25884"/>
                    <a:pt x="90345" y="25622"/>
                    <a:pt x="90345" y="25313"/>
                  </a:cubicBezTo>
                  <a:cubicBezTo>
                    <a:pt x="90345" y="25003"/>
                    <a:pt x="90595" y="24753"/>
                    <a:pt x="90904" y="24753"/>
                  </a:cubicBezTo>
                  <a:close/>
                  <a:moveTo>
                    <a:pt x="94631" y="24753"/>
                  </a:moveTo>
                  <a:cubicBezTo>
                    <a:pt x="94929" y="24753"/>
                    <a:pt x="95191" y="25003"/>
                    <a:pt x="95191" y="25313"/>
                  </a:cubicBezTo>
                  <a:cubicBezTo>
                    <a:pt x="95191" y="25610"/>
                    <a:pt x="94941" y="25884"/>
                    <a:pt x="94631" y="25884"/>
                  </a:cubicBezTo>
                  <a:cubicBezTo>
                    <a:pt x="94310" y="25884"/>
                    <a:pt x="94060" y="25622"/>
                    <a:pt x="94060" y="25313"/>
                  </a:cubicBezTo>
                  <a:cubicBezTo>
                    <a:pt x="94071" y="25003"/>
                    <a:pt x="94310" y="24753"/>
                    <a:pt x="94631" y="24753"/>
                  </a:cubicBezTo>
                  <a:close/>
                  <a:moveTo>
                    <a:pt x="98346" y="24753"/>
                  </a:moveTo>
                  <a:cubicBezTo>
                    <a:pt x="98655" y="24753"/>
                    <a:pt x="98905" y="25003"/>
                    <a:pt x="98905" y="25313"/>
                  </a:cubicBezTo>
                  <a:cubicBezTo>
                    <a:pt x="98905" y="25622"/>
                    <a:pt x="98655" y="25884"/>
                    <a:pt x="98346" y="25884"/>
                  </a:cubicBezTo>
                  <a:cubicBezTo>
                    <a:pt x="98036" y="25884"/>
                    <a:pt x="97786" y="25622"/>
                    <a:pt x="97786" y="25313"/>
                  </a:cubicBezTo>
                  <a:cubicBezTo>
                    <a:pt x="97798" y="25003"/>
                    <a:pt x="98036" y="24753"/>
                    <a:pt x="98346" y="24753"/>
                  </a:cubicBezTo>
                  <a:close/>
                  <a:moveTo>
                    <a:pt x="102084" y="24753"/>
                  </a:moveTo>
                  <a:cubicBezTo>
                    <a:pt x="102382" y="24753"/>
                    <a:pt x="102644" y="25003"/>
                    <a:pt x="102644" y="25313"/>
                  </a:cubicBezTo>
                  <a:cubicBezTo>
                    <a:pt x="102644" y="25610"/>
                    <a:pt x="102394" y="25884"/>
                    <a:pt x="102084" y="25884"/>
                  </a:cubicBezTo>
                  <a:cubicBezTo>
                    <a:pt x="101787" y="25884"/>
                    <a:pt x="101513" y="25622"/>
                    <a:pt x="101513" y="25313"/>
                  </a:cubicBezTo>
                  <a:cubicBezTo>
                    <a:pt x="101513" y="25003"/>
                    <a:pt x="101775" y="24753"/>
                    <a:pt x="102084" y="24753"/>
                  </a:cubicBezTo>
                  <a:close/>
                  <a:moveTo>
                    <a:pt x="105799" y="24753"/>
                  </a:moveTo>
                  <a:cubicBezTo>
                    <a:pt x="106121" y="24753"/>
                    <a:pt x="106371" y="25003"/>
                    <a:pt x="106371" y="25313"/>
                  </a:cubicBezTo>
                  <a:cubicBezTo>
                    <a:pt x="106371" y="25622"/>
                    <a:pt x="106109" y="25884"/>
                    <a:pt x="105799" y="25884"/>
                  </a:cubicBezTo>
                  <a:cubicBezTo>
                    <a:pt x="105490" y="25884"/>
                    <a:pt x="105239" y="25622"/>
                    <a:pt x="105239" y="25313"/>
                  </a:cubicBezTo>
                  <a:cubicBezTo>
                    <a:pt x="105251" y="25003"/>
                    <a:pt x="105490" y="24753"/>
                    <a:pt x="105799" y="24753"/>
                  </a:cubicBezTo>
                  <a:close/>
                  <a:moveTo>
                    <a:pt x="109538" y="24753"/>
                  </a:moveTo>
                  <a:cubicBezTo>
                    <a:pt x="109835" y="24753"/>
                    <a:pt x="110109" y="25003"/>
                    <a:pt x="110109" y="25313"/>
                  </a:cubicBezTo>
                  <a:cubicBezTo>
                    <a:pt x="110109" y="25610"/>
                    <a:pt x="109847" y="25884"/>
                    <a:pt x="109538" y="25884"/>
                  </a:cubicBezTo>
                  <a:cubicBezTo>
                    <a:pt x="109228" y="25884"/>
                    <a:pt x="108978" y="25622"/>
                    <a:pt x="108978" y="25313"/>
                  </a:cubicBezTo>
                  <a:cubicBezTo>
                    <a:pt x="108978" y="25003"/>
                    <a:pt x="109228" y="24753"/>
                    <a:pt x="109538" y="24753"/>
                  </a:cubicBezTo>
                  <a:close/>
                  <a:moveTo>
                    <a:pt x="113264" y="24753"/>
                  </a:moveTo>
                  <a:cubicBezTo>
                    <a:pt x="113574" y="24753"/>
                    <a:pt x="113824" y="25003"/>
                    <a:pt x="113824" y="25313"/>
                  </a:cubicBezTo>
                  <a:cubicBezTo>
                    <a:pt x="113824" y="25622"/>
                    <a:pt x="113574" y="25884"/>
                    <a:pt x="113264" y="25884"/>
                  </a:cubicBezTo>
                  <a:cubicBezTo>
                    <a:pt x="112943" y="25884"/>
                    <a:pt x="112693" y="25622"/>
                    <a:pt x="112693" y="25313"/>
                  </a:cubicBezTo>
                  <a:cubicBezTo>
                    <a:pt x="112705" y="25003"/>
                    <a:pt x="112943" y="24753"/>
                    <a:pt x="113264" y="24753"/>
                  </a:cubicBezTo>
                  <a:close/>
                  <a:moveTo>
                    <a:pt x="116991" y="24753"/>
                  </a:moveTo>
                  <a:cubicBezTo>
                    <a:pt x="117289" y="24753"/>
                    <a:pt x="117562" y="25003"/>
                    <a:pt x="117562" y="25313"/>
                  </a:cubicBezTo>
                  <a:cubicBezTo>
                    <a:pt x="117562" y="25610"/>
                    <a:pt x="117312" y="25884"/>
                    <a:pt x="116991" y="25884"/>
                  </a:cubicBezTo>
                  <a:cubicBezTo>
                    <a:pt x="116681" y="25884"/>
                    <a:pt x="116431" y="25622"/>
                    <a:pt x="116431" y="25313"/>
                  </a:cubicBezTo>
                  <a:cubicBezTo>
                    <a:pt x="116431" y="25003"/>
                    <a:pt x="116681" y="24753"/>
                    <a:pt x="116991" y="24753"/>
                  </a:cubicBezTo>
                  <a:close/>
                  <a:moveTo>
                    <a:pt x="120718" y="24753"/>
                  </a:moveTo>
                  <a:cubicBezTo>
                    <a:pt x="121027" y="24753"/>
                    <a:pt x="121277" y="25003"/>
                    <a:pt x="121277" y="25313"/>
                  </a:cubicBezTo>
                  <a:cubicBezTo>
                    <a:pt x="121277" y="25622"/>
                    <a:pt x="121027" y="25884"/>
                    <a:pt x="120718" y="25884"/>
                  </a:cubicBezTo>
                  <a:cubicBezTo>
                    <a:pt x="120408" y="25884"/>
                    <a:pt x="120146" y="25622"/>
                    <a:pt x="120146" y="25313"/>
                  </a:cubicBezTo>
                  <a:cubicBezTo>
                    <a:pt x="120170" y="25003"/>
                    <a:pt x="120420" y="24753"/>
                    <a:pt x="120718" y="24753"/>
                  </a:cubicBezTo>
                  <a:close/>
                  <a:moveTo>
                    <a:pt x="124456" y="24753"/>
                  </a:moveTo>
                  <a:cubicBezTo>
                    <a:pt x="124754" y="24753"/>
                    <a:pt x="125016" y="25003"/>
                    <a:pt x="125016" y="25313"/>
                  </a:cubicBezTo>
                  <a:cubicBezTo>
                    <a:pt x="125016" y="25610"/>
                    <a:pt x="124766" y="25884"/>
                    <a:pt x="124456" y="25884"/>
                  </a:cubicBezTo>
                  <a:cubicBezTo>
                    <a:pt x="124135" y="25884"/>
                    <a:pt x="123885" y="25622"/>
                    <a:pt x="123885" y="25313"/>
                  </a:cubicBezTo>
                  <a:cubicBezTo>
                    <a:pt x="123885" y="25003"/>
                    <a:pt x="124135" y="24753"/>
                    <a:pt x="124456" y="24753"/>
                  </a:cubicBezTo>
                  <a:close/>
                  <a:moveTo>
                    <a:pt x="128171" y="24753"/>
                  </a:moveTo>
                  <a:cubicBezTo>
                    <a:pt x="128480" y="24753"/>
                    <a:pt x="128742" y="25003"/>
                    <a:pt x="128742" y="25313"/>
                  </a:cubicBezTo>
                  <a:cubicBezTo>
                    <a:pt x="128742" y="25622"/>
                    <a:pt x="128480" y="25884"/>
                    <a:pt x="128171" y="25884"/>
                  </a:cubicBezTo>
                  <a:cubicBezTo>
                    <a:pt x="127861" y="25884"/>
                    <a:pt x="127611" y="25622"/>
                    <a:pt x="127611" y="25313"/>
                  </a:cubicBezTo>
                  <a:cubicBezTo>
                    <a:pt x="127611" y="25003"/>
                    <a:pt x="127861" y="24753"/>
                    <a:pt x="128171" y="24753"/>
                  </a:cubicBezTo>
                  <a:close/>
                  <a:moveTo>
                    <a:pt x="131898" y="24753"/>
                  </a:moveTo>
                  <a:cubicBezTo>
                    <a:pt x="132195" y="24753"/>
                    <a:pt x="132457" y="25003"/>
                    <a:pt x="132457" y="25313"/>
                  </a:cubicBezTo>
                  <a:cubicBezTo>
                    <a:pt x="132457" y="25610"/>
                    <a:pt x="132207" y="25884"/>
                    <a:pt x="131898" y="25884"/>
                  </a:cubicBezTo>
                  <a:cubicBezTo>
                    <a:pt x="131600" y="25884"/>
                    <a:pt x="131326" y="25622"/>
                    <a:pt x="131326" y="25313"/>
                  </a:cubicBezTo>
                  <a:cubicBezTo>
                    <a:pt x="131338" y="25003"/>
                    <a:pt x="131576" y="24753"/>
                    <a:pt x="131898" y="24753"/>
                  </a:cubicBezTo>
                  <a:close/>
                  <a:moveTo>
                    <a:pt x="135624" y="24753"/>
                  </a:moveTo>
                  <a:cubicBezTo>
                    <a:pt x="135946" y="24753"/>
                    <a:pt x="136196" y="25003"/>
                    <a:pt x="136196" y="25313"/>
                  </a:cubicBezTo>
                  <a:cubicBezTo>
                    <a:pt x="136196" y="25622"/>
                    <a:pt x="135934" y="25884"/>
                    <a:pt x="135624" y="25884"/>
                  </a:cubicBezTo>
                  <a:cubicBezTo>
                    <a:pt x="135315" y="25884"/>
                    <a:pt x="135065" y="25622"/>
                    <a:pt x="135065" y="25313"/>
                  </a:cubicBezTo>
                  <a:cubicBezTo>
                    <a:pt x="135065" y="25003"/>
                    <a:pt x="135315" y="24753"/>
                    <a:pt x="135624" y="24753"/>
                  </a:cubicBezTo>
                  <a:close/>
                  <a:moveTo>
                    <a:pt x="139351" y="24753"/>
                  </a:moveTo>
                  <a:cubicBezTo>
                    <a:pt x="139649" y="24753"/>
                    <a:pt x="139910" y="25003"/>
                    <a:pt x="139910" y="25313"/>
                  </a:cubicBezTo>
                  <a:cubicBezTo>
                    <a:pt x="139910" y="25610"/>
                    <a:pt x="139660" y="25884"/>
                    <a:pt x="139351" y="25884"/>
                  </a:cubicBezTo>
                  <a:cubicBezTo>
                    <a:pt x="139053" y="25884"/>
                    <a:pt x="138779" y="25622"/>
                    <a:pt x="138779" y="25313"/>
                  </a:cubicBezTo>
                  <a:cubicBezTo>
                    <a:pt x="138779" y="25003"/>
                    <a:pt x="139041" y="24753"/>
                    <a:pt x="139351" y="24753"/>
                  </a:cubicBezTo>
                  <a:close/>
                  <a:moveTo>
                    <a:pt x="3405" y="26610"/>
                  </a:moveTo>
                  <a:cubicBezTo>
                    <a:pt x="3703" y="26610"/>
                    <a:pt x="3977" y="26861"/>
                    <a:pt x="3977" y="27182"/>
                  </a:cubicBezTo>
                  <a:cubicBezTo>
                    <a:pt x="3977" y="27480"/>
                    <a:pt x="3727" y="27742"/>
                    <a:pt x="3405" y="27742"/>
                  </a:cubicBezTo>
                  <a:cubicBezTo>
                    <a:pt x="3096" y="27742"/>
                    <a:pt x="2846" y="27492"/>
                    <a:pt x="2846" y="27182"/>
                  </a:cubicBezTo>
                  <a:cubicBezTo>
                    <a:pt x="2858" y="26861"/>
                    <a:pt x="3096" y="26610"/>
                    <a:pt x="3405" y="26610"/>
                  </a:cubicBezTo>
                  <a:close/>
                  <a:moveTo>
                    <a:pt x="7132" y="26610"/>
                  </a:moveTo>
                  <a:cubicBezTo>
                    <a:pt x="7430" y="26610"/>
                    <a:pt x="7692" y="26861"/>
                    <a:pt x="7692" y="27182"/>
                  </a:cubicBezTo>
                  <a:cubicBezTo>
                    <a:pt x="7692" y="27480"/>
                    <a:pt x="7442" y="27742"/>
                    <a:pt x="7132" y="27742"/>
                  </a:cubicBezTo>
                  <a:cubicBezTo>
                    <a:pt x="6834" y="27742"/>
                    <a:pt x="6560" y="27492"/>
                    <a:pt x="6560" y="27182"/>
                  </a:cubicBezTo>
                  <a:cubicBezTo>
                    <a:pt x="6560" y="26861"/>
                    <a:pt x="6822" y="26610"/>
                    <a:pt x="7132" y="26610"/>
                  </a:cubicBezTo>
                  <a:close/>
                  <a:moveTo>
                    <a:pt x="10871" y="26610"/>
                  </a:moveTo>
                  <a:cubicBezTo>
                    <a:pt x="11168" y="26610"/>
                    <a:pt x="11430" y="26861"/>
                    <a:pt x="11430" y="27182"/>
                  </a:cubicBezTo>
                  <a:cubicBezTo>
                    <a:pt x="11430" y="27480"/>
                    <a:pt x="11180" y="27742"/>
                    <a:pt x="10871" y="27742"/>
                  </a:cubicBezTo>
                  <a:cubicBezTo>
                    <a:pt x="10573" y="27742"/>
                    <a:pt x="10299" y="27492"/>
                    <a:pt x="10299" y="27182"/>
                  </a:cubicBezTo>
                  <a:cubicBezTo>
                    <a:pt x="10299" y="26861"/>
                    <a:pt x="10549" y="26610"/>
                    <a:pt x="10871" y="26610"/>
                  </a:cubicBezTo>
                  <a:close/>
                  <a:moveTo>
                    <a:pt x="14585" y="26610"/>
                  </a:moveTo>
                  <a:cubicBezTo>
                    <a:pt x="14883" y="26610"/>
                    <a:pt x="15157" y="26861"/>
                    <a:pt x="15157" y="27182"/>
                  </a:cubicBezTo>
                  <a:cubicBezTo>
                    <a:pt x="15157" y="27480"/>
                    <a:pt x="14895" y="27742"/>
                    <a:pt x="14585" y="27742"/>
                  </a:cubicBezTo>
                  <a:cubicBezTo>
                    <a:pt x="14288" y="27742"/>
                    <a:pt x="14014" y="27492"/>
                    <a:pt x="14014" y="27182"/>
                  </a:cubicBezTo>
                  <a:cubicBezTo>
                    <a:pt x="14014" y="26861"/>
                    <a:pt x="14276" y="26610"/>
                    <a:pt x="14585" y="26610"/>
                  </a:cubicBezTo>
                  <a:close/>
                  <a:moveTo>
                    <a:pt x="18324" y="26610"/>
                  </a:moveTo>
                  <a:cubicBezTo>
                    <a:pt x="18622" y="26610"/>
                    <a:pt x="18883" y="26861"/>
                    <a:pt x="18883" y="27182"/>
                  </a:cubicBezTo>
                  <a:cubicBezTo>
                    <a:pt x="18883" y="27480"/>
                    <a:pt x="18633" y="27742"/>
                    <a:pt x="18324" y="27742"/>
                  </a:cubicBezTo>
                  <a:cubicBezTo>
                    <a:pt x="18026" y="27742"/>
                    <a:pt x="17752" y="27492"/>
                    <a:pt x="17752" y="27182"/>
                  </a:cubicBezTo>
                  <a:cubicBezTo>
                    <a:pt x="17752" y="26861"/>
                    <a:pt x="18014" y="26610"/>
                    <a:pt x="18324" y="26610"/>
                  </a:cubicBezTo>
                  <a:close/>
                  <a:moveTo>
                    <a:pt x="22039" y="26610"/>
                  </a:moveTo>
                  <a:cubicBezTo>
                    <a:pt x="22336" y="26610"/>
                    <a:pt x="22610" y="26861"/>
                    <a:pt x="22610" y="27182"/>
                  </a:cubicBezTo>
                  <a:cubicBezTo>
                    <a:pt x="22610" y="27480"/>
                    <a:pt x="22360" y="27742"/>
                    <a:pt x="22039" y="27742"/>
                  </a:cubicBezTo>
                  <a:cubicBezTo>
                    <a:pt x="21729" y="27742"/>
                    <a:pt x="21479" y="27492"/>
                    <a:pt x="21479" y="27182"/>
                  </a:cubicBezTo>
                  <a:cubicBezTo>
                    <a:pt x="21479" y="26861"/>
                    <a:pt x="21729" y="26610"/>
                    <a:pt x="22039" y="26610"/>
                  </a:cubicBezTo>
                  <a:close/>
                  <a:moveTo>
                    <a:pt x="25777" y="26610"/>
                  </a:moveTo>
                  <a:cubicBezTo>
                    <a:pt x="26075" y="26610"/>
                    <a:pt x="26349" y="26861"/>
                    <a:pt x="26349" y="27182"/>
                  </a:cubicBezTo>
                  <a:cubicBezTo>
                    <a:pt x="26349" y="27480"/>
                    <a:pt x="26087" y="27742"/>
                    <a:pt x="25777" y="27742"/>
                  </a:cubicBezTo>
                  <a:cubicBezTo>
                    <a:pt x="25468" y="27742"/>
                    <a:pt x="25206" y="27492"/>
                    <a:pt x="25206" y="27182"/>
                  </a:cubicBezTo>
                  <a:cubicBezTo>
                    <a:pt x="25206" y="26861"/>
                    <a:pt x="25468" y="26610"/>
                    <a:pt x="25777" y="26610"/>
                  </a:cubicBezTo>
                  <a:close/>
                  <a:moveTo>
                    <a:pt x="29504" y="26610"/>
                  </a:moveTo>
                  <a:cubicBezTo>
                    <a:pt x="29801" y="26610"/>
                    <a:pt x="30063" y="26861"/>
                    <a:pt x="30063" y="27182"/>
                  </a:cubicBezTo>
                  <a:cubicBezTo>
                    <a:pt x="30063" y="27480"/>
                    <a:pt x="29813" y="27742"/>
                    <a:pt x="29504" y="27742"/>
                  </a:cubicBezTo>
                  <a:cubicBezTo>
                    <a:pt x="29182" y="27742"/>
                    <a:pt x="28932" y="27492"/>
                    <a:pt x="28932" y="27182"/>
                  </a:cubicBezTo>
                  <a:cubicBezTo>
                    <a:pt x="28932" y="26861"/>
                    <a:pt x="29182" y="26610"/>
                    <a:pt x="29504" y="26610"/>
                  </a:cubicBezTo>
                  <a:close/>
                  <a:moveTo>
                    <a:pt x="33230" y="26610"/>
                  </a:moveTo>
                  <a:cubicBezTo>
                    <a:pt x="33528" y="26610"/>
                    <a:pt x="33802" y="26861"/>
                    <a:pt x="33802" y="27182"/>
                  </a:cubicBezTo>
                  <a:cubicBezTo>
                    <a:pt x="33802" y="27480"/>
                    <a:pt x="33552" y="27742"/>
                    <a:pt x="33230" y="27742"/>
                  </a:cubicBezTo>
                  <a:cubicBezTo>
                    <a:pt x="32921" y="27742"/>
                    <a:pt x="32671" y="27492"/>
                    <a:pt x="32671" y="27182"/>
                  </a:cubicBezTo>
                  <a:cubicBezTo>
                    <a:pt x="32671" y="26861"/>
                    <a:pt x="32921" y="26610"/>
                    <a:pt x="33230" y="26610"/>
                  </a:cubicBezTo>
                  <a:close/>
                  <a:moveTo>
                    <a:pt x="36957" y="26610"/>
                  </a:moveTo>
                  <a:cubicBezTo>
                    <a:pt x="37255" y="26610"/>
                    <a:pt x="37517" y="26861"/>
                    <a:pt x="37517" y="27182"/>
                  </a:cubicBezTo>
                  <a:cubicBezTo>
                    <a:pt x="37517" y="27480"/>
                    <a:pt x="37267" y="27742"/>
                    <a:pt x="36957" y="27742"/>
                  </a:cubicBezTo>
                  <a:cubicBezTo>
                    <a:pt x="36648" y="27742"/>
                    <a:pt x="36386" y="27492"/>
                    <a:pt x="36386" y="27182"/>
                  </a:cubicBezTo>
                  <a:cubicBezTo>
                    <a:pt x="36409" y="26861"/>
                    <a:pt x="36648" y="26610"/>
                    <a:pt x="36957" y="26610"/>
                  </a:cubicBezTo>
                  <a:close/>
                  <a:moveTo>
                    <a:pt x="40672" y="26610"/>
                  </a:moveTo>
                  <a:cubicBezTo>
                    <a:pt x="40970" y="26610"/>
                    <a:pt x="41243" y="26861"/>
                    <a:pt x="41243" y="27182"/>
                  </a:cubicBezTo>
                  <a:cubicBezTo>
                    <a:pt x="41243" y="27480"/>
                    <a:pt x="40993" y="27742"/>
                    <a:pt x="40672" y="27742"/>
                  </a:cubicBezTo>
                  <a:cubicBezTo>
                    <a:pt x="40374" y="27742"/>
                    <a:pt x="40112" y="27492"/>
                    <a:pt x="40112" y="27182"/>
                  </a:cubicBezTo>
                  <a:cubicBezTo>
                    <a:pt x="40112" y="26861"/>
                    <a:pt x="40362" y="26610"/>
                    <a:pt x="40672" y="26610"/>
                  </a:cubicBezTo>
                  <a:close/>
                  <a:moveTo>
                    <a:pt x="44410" y="26610"/>
                  </a:moveTo>
                  <a:cubicBezTo>
                    <a:pt x="44708" y="26610"/>
                    <a:pt x="44982" y="26861"/>
                    <a:pt x="44982" y="27182"/>
                  </a:cubicBezTo>
                  <a:cubicBezTo>
                    <a:pt x="44982" y="27480"/>
                    <a:pt x="44720" y="27742"/>
                    <a:pt x="44410" y="27742"/>
                  </a:cubicBezTo>
                  <a:cubicBezTo>
                    <a:pt x="44113" y="27742"/>
                    <a:pt x="43851" y="27492"/>
                    <a:pt x="43851" y="27182"/>
                  </a:cubicBezTo>
                  <a:cubicBezTo>
                    <a:pt x="43851" y="26861"/>
                    <a:pt x="44101" y="26610"/>
                    <a:pt x="44410" y="26610"/>
                  </a:cubicBezTo>
                  <a:close/>
                  <a:moveTo>
                    <a:pt x="48137" y="26610"/>
                  </a:moveTo>
                  <a:cubicBezTo>
                    <a:pt x="48435" y="26610"/>
                    <a:pt x="48697" y="26861"/>
                    <a:pt x="48697" y="27182"/>
                  </a:cubicBezTo>
                  <a:cubicBezTo>
                    <a:pt x="48697" y="27480"/>
                    <a:pt x="48447" y="27742"/>
                    <a:pt x="48137" y="27742"/>
                  </a:cubicBezTo>
                  <a:cubicBezTo>
                    <a:pt x="47839" y="27742"/>
                    <a:pt x="47566" y="27492"/>
                    <a:pt x="47566" y="27182"/>
                  </a:cubicBezTo>
                  <a:cubicBezTo>
                    <a:pt x="47566" y="26861"/>
                    <a:pt x="47839" y="26610"/>
                    <a:pt x="48137" y="26610"/>
                  </a:cubicBezTo>
                  <a:close/>
                  <a:moveTo>
                    <a:pt x="51864" y="26610"/>
                  </a:moveTo>
                  <a:cubicBezTo>
                    <a:pt x="52161" y="26610"/>
                    <a:pt x="52435" y="26861"/>
                    <a:pt x="52435" y="27182"/>
                  </a:cubicBezTo>
                  <a:cubicBezTo>
                    <a:pt x="52435" y="27480"/>
                    <a:pt x="52185" y="27742"/>
                    <a:pt x="51864" y="27742"/>
                  </a:cubicBezTo>
                  <a:cubicBezTo>
                    <a:pt x="51566" y="27742"/>
                    <a:pt x="51304" y="27492"/>
                    <a:pt x="51304" y="27182"/>
                  </a:cubicBezTo>
                  <a:cubicBezTo>
                    <a:pt x="51304" y="26861"/>
                    <a:pt x="51554" y="26610"/>
                    <a:pt x="51864" y="26610"/>
                  </a:cubicBezTo>
                  <a:close/>
                  <a:moveTo>
                    <a:pt x="55602" y="26610"/>
                  </a:moveTo>
                  <a:cubicBezTo>
                    <a:pt x="55900" y="26610"/>
                    <a:pt x="56174" y="26861"/>
                    <a:pt x="56174" y="27182"/>
                  </a:cubicBezTo>
                  <a:cubicBezTo>
                    <a:pt x="56174" y="27480"/>
                    <a:pt x="55912" y="27742"/>
                    <a:pt x="55602" y="27742"/>
                  </a:cubicBezTo>
                  <a:cubicBezTo>
                    <a:pt x="55293" y="27742"/>
                    <a:pt x="55043" y="27492"/>
                    <a:pt x="55043" y="27182"/>
                  </a:cubicBezTo>
                  <a:cubicBezTo>
                    <a:pt x="55043" y="26861"/>
                    <a:pt x="55293" y="26610"/>
                    <a:pt x="55602" y="26610"/>
                  </a:cubicBezTo>
                  <a:close/>
                  <a:moveTo>
                    <a:pt x="59329" y="26610"/>
                  </a:moveTo>
                  <a:cubicBezTo>
                    <a:pt x="59627" y="26610"/>
                    <a:pt x="59889" y="26861"/>
                    <a:pt x="59889" y="27182"/>
                  </a:cubicBezTo>
                  <a:cubicBezTo>
                    <a:pt x="59889" y="27480"/>
                    <a:pt x="59639" y="27742"/>
                    <a:pt x="59329" y="27742"/>
                  </a:cubicBezTo>
                  <a:cubicBezTo>
                    <a:pt x="59008" y="27742"/>
                    <a:pt x="58757" y="27492"/>
                    <a:pt x="58757" y="27182"/>
                  </a:cubicBezTo>
                  <a:cubicBezTo>
                    <a:pt x="58757" y="26861"/>
                    <a:pt x="59008" y="26610"/>
                    <a:pt x="59329" y="26610"/>
                  </a:cubicBezTo>
                  <a:close/>
                  <a:moveTo>
                    <a:pt x="63056" y="26610"/>
                  </a:moveTo>
                  <a:cubicBezTo>
                    <a:pt x="63353" y="26610"/>
                    <a:pt x="63627" y="26861"/>
                    <a:pt x="63627" y="27182"/>
                  </a:cubicBezTo>
                  <a:cubicBezTo>
                    <a:pt x="63627" y="27480"/>
                    <a:pt x="63377" y="27742"/>
                    <a:pt x="63056" y="27742"/>
                  </a:cubicBezTo>
                  <a:cubicBezTo>
                    <a:pt x="62746" y="27742"/>
                    <a:pt x="62496" y="27492"/>
                    <a:pt x="62496" y="27182"/>
                  </a:cubicBezTo>
                  <a:cubicBezTo>
                    <a:pt x="62496" y="26861"/>
                    <a:pt x="62746" y="26610"/>
                    <a:pt x="63056" y="26610"/>
                  </a:cubicBezTo>
                  <a:close/>
                  <a:moveTo>
                    <a:pt x="66782" y="26610"/>
                  </a:moveTo>
                  <a:cubicBezTo>
                    <a:pt x="67080" y="26610"/>
                    <a:pt x="67342" y="26861"/>
                    <a:pt x="67342" y="27182"/>
                  </a:cubicBezTo>
                  <a:cubicBezTo>
                    <a:pt x="67342" y="27480"/>
                    <a:pt x="67092" y="27742"/>
                    <a:pt x="66782" y="27742"/>
                  </a:cubicBezTo>
                  <a:cubicBezTo>
                    <a:pt x="66473" y="27742"/>
                    <a:pt x="66211" y="27492"/>
                    <a:pt x="66211" y="27182"/>
                  </a:cubicBezTo>
                  <a:cubicBezTo>
                    <a:pt x="66211" y="26861"/>
                    <a:pt x="66473" y="26610"/>
                    <a:pt x="66782" y="26610"/>
                  </a:cubicBezTo>
                  <a:close/>
                  <a:moveTo>
                    <a:pt x="70509" y="26610"/>
                  </a:moveTo>
                  <a:cubicBezTo>
                    <a:pt x="70807" y="26610"/>
                    <a:pt x="71080" y="26861"/>
                    <a:pt x="71080" y="27182"/>
                  </a:cubicBezTo>
                  <a:cubicBezTo>
                    <a:pt x="71080" y="27480"/>
                    <a:pt x="70830" y="27742"/>
                    <a:pt x="70509" y="27742"/>
                  </a:cubicBezTo>
                  <a:cubicBezTo>
                    <a:pt x="70199" y="27742"/>
                    <a:pt x="69949" y="27492"/>
                    <a:pt x="69949" y="27182"/>
                  </a:cubicBezTo>
                  <a:cubicBezTo>
                    <a:pt x="69949" y="26861"/>
                    <a:pt x="70199" y="26610"/>
                    <a:pt x="70509" y="26610"/>
                  </a:cubicBezTo>
                  <a:close/>
                  <a:moveTo>
                    <a:pt x="74236" y="26610"/>
                  </a:moveTo>
                  <a:cubicBezTo>
                    <a:pt x="74533" y="26610"/>
                    <a:pt x="74795" y="26861"/>
                    <a:pt x="74795" y="27182"/>
                  </a:cubicBezTo>
                  <a:cubicBezTo>
                    <a:pt x="74795" y="27480"/>
                    <a:pt x="74545" y="27742"/>
                    <a:pt x="74236" y="27742"/>
                  </a:cubicBezTo>
                  <a:cubicBezTo>
                    <a:pt x="73938" y="27742"/>
                    <a:pt x="73676" y="27492"/>
                    <a:pt x="73676" y="27182"/>
                  </a:cubicBezTo>
                  <a:cubicBezTo>
                    <a:pt x="73676" y="26861"/>
                    <a:pt x="73926" y="26610"/>
                    <a:pt x="74236" y="26610"/>
                  </a:cubicBezTo>
                  <a:close/>
                  <a:moveTo>
                    <a:pt x="77855" y="26610"/>
                  </a:moveTo>
                  <a:cubicBezTo>
                    <a:pt x="78153" y="26610"/>
                    <a:pt x="78415" y="26861"/>
                    <a:pt x="78415" y="27182"/>
                  </a:cubicBezTo>
                  <a:cubicBezTo>
                    <a:pt x="78415" y="27480"/>
                    <a:pt x="78165" y="27742"/>
                    <a:pt x="77855" y="27742"/>
                  </a:cubicBezTo>
                  <a:cubicBezTo>
                    <a:pt x="77546" y="27742"/>
                    <a:pt x="77284" y="27492"/>
                    <a:pt x="77284" y="27182"/>
                  </a:cubicBezTo>
                  <a:cubicBezTo>
                    <a:pt x="77284" y="26861"/>
                    <a:pt x="77546" y="26610"/>
                    <a:pt x="77855" y="26610"/>
                  </a:cubicBezTo>
                  <a:close/>
                  <a:moveTo>
                    <a:pt x="81570" y="26610"/>
                  </a:moveTo>
                  <a:cubicBezTo>
                    <a:pt x="81868" y="26610"/>
                    <a:pt x="82141" y="26861"/>
                    <a:pt x="82141" y="27182"/>
                  </a:cubicBezTo>
                  <a:cubicBezTo>
                    <a:pt x="82141" y="27480"/>
                    <a:pt x="81879" y="27742"/>
                    <a:pt x="81570" y="27742"/>
                  </a:cubicBezTo>
                  <a:cubicBezTo>
                    <a:pt x="81260" y="27742"/>
                    <a:pt x="81010" y="27492"/>
                    <a:pt x="81010" y="27182"/>
                  </a:cubicBezTo>
                  <a:cubicBezTo>
                    <a:pt x="81010" y="26861"/>
                    <a:pt x="81260" y="26610"/>
                    <a:pt x="81570" y="26610"/>
                  </a:cubicBezTo>
                  <a:close/>
                  <a:moveTo>
                    <a:pt x="85308" y="26610"/>
                  </a:moveTo>
                  <a:cubicBezTo>
                    <a:pt x="85606" y="26610"/>
                    <a:pt x="85880" y="26861"/>
                    <a:pt x="85880" y="27182"/>
                  </a:cubicBezTo>
                  <a:cubicBezTo>
                    <a:pt x="85880" y="27480"/>
                    <a:pt x="85618" y="27742"/>
                    <a:pt x="85308" y="27742"/>
                  </a:cubicBezTo>
                  <a:cubicBezTo>
                    <a:pt x="84999" y="27742"/>
                    <a:pt x="84749" y="27492"/>
                    <a:pt x="84749" y="27182"/>
                  </a:cubicBezTo>
                  <a:cubicBezTo>
                    <a:pt x="84749" y="26861"/>
                    <a:pt x="84999" y="26610"/>
                    <a:pt x="85308" y="26610"/>
                  </a:cubicBezTo>
                  <a:close/>
                  <a:moveTo>
                    <a:pt x="89035" y="26610"/>
                  </a:moveTo>
                  <a:cubicBezTo>
                    <a:pt x="89333" y="26610"/>
                    <a:pt x="89595" y="26861"/>
                    <a:pt x="89595" y="27182"/>
                  </a:cubicBezTo>
                  <a:cubicBezTo>
                    <a:pt x="89595" y="27480"/>
                    <a:pt x="89345" y="27742"/>
                    <a:pt x="89035" y="27742"/>
                  </a:cubicBezTo>
                  <a:cubicBezTo>
                    <a:pt x="88714" y="27742"/>
                    <a:pt x="88464" y="27492"/>
                    <a:pt x="88464" y="27182"/>
                  </a:cubicBezTo>
                  <a:cubicBezTo>
                    <a:pt x="88464" y="26861"/>
                    <a:pt x="88714" y="26610"/>
                    <a:pt x="89035" y="26610"/>
                  </a:cubicBezTo>
                  <a:close/>
                  <a:moveTo>
                    <a:pt x="92762" y="26610"/>
                  </a:moveTo>
                  <a:cubicBezTo>
                    <a:pt x="93059" y="26610"/>
                    <a:pt x="93333" y="26861"/>
                    <a:pt x="93333" y="27182"/>
                  </a:cubicBezTo>
                  <a:cubicBezTo>
                    <a:pt x="93333" y="27480"/>
                    <a:pt x="93071" y="27742"/>
                    <a:pt x="92762" y="27742"/>
                  </a:cubicBezTo>
                  <a:cubicBezTo>
                    <a:pt x="92452" y="27742"/>
                    <a:pt x="92202" y="27492"/>
                    <a:pt x="92202" y="27182"/>
                  </a:cubicBezTo>
                  <a:cubicBezTo>
                    <a:pt x="92202" y="26861"/>
                    <a:pt x="92452" y="26610"/>
                    <a:pt x="92762" y="26610"/>
                  </a:cubicBezTo>
                  <a:close/>
                  <a:moveTo>
                    <a:pt x="96488" y="26610"/>
                  </a:moveTo>
                  <a:cubicBezTo>
                    <a:pt x="96786" y="26610"/>
                    <a:pt x="97048" y="26861"/>
                    <a:pt x="97048" y="27182"/>
                  </a:cubicBezTo>
                  <a:cubicBezTo>
                    <a:pt x="97048" y="27480"/>
                    <a:pt x="96798" y="27742"/>
                    <a:pt x="96488" y="27742"/>
                  </a:cubicBezTo>
                  <a:cubicBezTo>
                    <a:pt x="96191" y="27742"/>
                    <a:pt x="95917" y="27492"/>
                    <a:pt x="95917" y="27182"/>
                  </a:cubicBezTo>
                  <a:cubicBezTo>
                    <a:pt x="95917" y="26861"/>
                    <a:pt x="96179" y="26610"/>
                    <a:pt x="96488" y="26610"/>
                  </a:cubicBezTo>
                  <a:close/>
                  <a:moveTo>
                    <a:pt x="100203" y="26610"/>
                  </a:moveTo>
                  <a:cubicBezTo>
                    <a:pt x="100501" y="26610"/>
                    <a:pt x="100775" y="26861"/>
                    <a:pt x="100775" y="27182"/>
                  </a:cubicBezTo>
                  <a:cubicBezTo>
                    <a:pt x="100775" y="27480"/>
                    <a:pt x="100513" y="27742"/>
                    <a:pt x="100203" y="27742"/>
                  </a:cubicBezTo>
                  <a:cubicBezTo>
                    <a:pt x="99905" y="27742"/>
                    <a:pt x="99644" y="27492"/>
                    <a:pt x="99644" y="27182"/>
                  </a:cubicBezTo>
                  <a:cubicBezTo>
                    <a:pt x="99644" y="26861"/>
                    <a:pt x="99894" y="26610"/>
                    <a:pt x="100203" y="26610"/>
                  </a:cubicBezTo>
                  <a:close/>
                  <a:moveTo>
                    <a:pt x="103942" y="26610"/>
                  </a:moveTo>
                  <a:cubicBezTo>
                    <a:pt x="104239" y="26610"/>
                    <a:pt x="104513" y="26861"/>
                    <a:pt x="104513" y="27182"/>
                  </a:cubicBezTo>
                  <a:cubicBezTo>
                    <a:pt x="104513" y="27480"/>
                    <a:pt x="104251" y="27742"/>
                    <a:pt x="103942" y="27742"/>
                  </a:cubicBezTo>
                  <a:cubicBezTo>
                    <a:pt x="103644" y="27742"/>
                    <a:pt x="103382" y="27492"/>
                    <a:pt x="103382" y="27182"/>
                  </a:cubicBezTo>
                  <a:cubicBezTo>
                    <a:pt x="103382" y="26861"/>
                    <a:pt x="103632" y="26610"/>
                    <a:pt x="103942" y="26610"/>
                  </a:cubicBezTo>
                  <a:close/>
                  <a:moveTo>
                    <a:pt x="107668" y="26610"/>
                  </a:moveTo>
                  <a:cubicBezTo>
                    <a:pt x="107966" y="26610"/>
                    <a:pt x="108228" y="26861"/>
                    <a:pt x="108228" y="27182"/>
                  </a:cubicBezTo>
                  <a:cubicBezTo>
                    <a:pt x="108228" y="27480"/>
                    <a:pt x="107978" y="27742"/>
                    <a:pt x="107668" y="27742"/>
                  </a:cubicBezTo>
                  <a:cubicBezTo>
                    <a:pt x="107371" y="27742"/>
                    <a:pt x="107097" y="27492"/>
                    <a:pt x="107097" y="27182"/>
                  </a:cubicBezTo>
                  <a:cubicBezTo>
                    <a:pt x="107097" y="26861"/>
                    <a:pt x="107347" y="26610"/>
                    <a:pt x="107668" y="26610"/>
                  </a:cubicBezTo>
                  <a:close/>
                  <a:moveTo>
                    <a:pt x="111395" y="26610"/>
                  </a:moveTo>
                  <a:cubicBezTo>
                    <a:pt x="111693" y="26610"/>
                    <a:pt x="111967" y="26861"/>
                    <a:pt x="111967" y="27182"/>
                  </a:cubicBezTo>
                  <a:cubicBezTo>
                    <a:pt x="111967" y="27480"/>
                    <a:pt x="111705" y="27742"/>
                    <a:pt x="111395" y="27742"/>
                  </a:cubicBezTo>
                  <a:cubicBezTo>
                    <a:pt x="111085" y="27742"/>
                    <a:pt x="110835" y="27492"/>
                    <a:pt x="110835" y="27182"/>
                  </a:cubicBezTo>
                  <a:cubicBezTo>
                    <a:pt x="110835" y="26861"/>
                    <a:pt x="111085" y="26610"/>
                    <a:pt x="111395" y="26610"/>
                  </a:cubicBezTo>
                  <a:close/>
                  <a:moveTo>
                    <a:pt x="115122" y="26610"/>
                  </a:moveTo>
                  <a:cubicBezTo>
                    <a:pt x="115419" y="26610"/>
                    <a:pt x="115681" y="26861"/>
                    <a:pt x="115681" y="27182"/>
                  </a:cubicBezTo>
                  <a:cubicBezTo>
                    <a:pt x="115681" y="27480"/>
                    <a:pt x="115431" y="27742"/>
                    <a:pt x="115122" y="27742"/>
                  </a:cubicBezTo>
                  <a:cubicBezTo>
                    <a:pt x="114812" y="27742"/>
                    <a:pt x="114550" y="27492"/>
                    <a:pt x="114550" y="27182"/>
                  </a:cubicBezTo>
                  <a:cubicBezTo>
                    <a:pt x="114550" y="26861"/>
                    <a:pt x="114812" y="26610"/>
                    <a:pt x="115122" y="26610"/>
                  </a:cubicBezTo>
                  <a:close/>
                  <a:moveTo>
                    <a:pt x="118860" y="26610"/>
                  </a:moveTo>
                  <a:cubicBezTo>
                    <a:pt x="119158" y="26610"/>
                    <a:pt x="119420" y="26861"/>
                    <a:pt x="119420" y="27182"/>
                  </a:cubicBezTo>
                  <a:cubicBezTo>
                    <a:pt x="119420" y="27480"/>
                    <a:pt x="119170" y="27742"/>
                    <a:pt x="118860" y="27742"/>
                  </a:cubicBezTo>
                  <a:cubicBezTo>
                    <a:pt x="118539" y="27742"/>
                    <a:pt x="118289" y="27492"/>
                    <a:pt x="118289" y="27182"/>
                  </a:cubicBezTo>
                  <a:cubicBezTo>
                    <a:pt x="118289" y="26861"/>
                    <a:pt x="118539" y="26610"/>
                    <a:pt x="118860" y="26610"/>
                  </a:cubicBezTo>
                  <a:close/>
                  <a:moveTo>
                    <a:pt x="122575" y="26610"/>
                  </a:moveTo>
                  <a:cubicBezTo>
                    <a:pt x="122873" y="26610"/>
                    <a:pt x="123146" y="26861"/>
                    <a:pt x="123146" y="27182"/>
                  </a:cubicBezTo>
                  <a:cubicBezTo>
                    <a:pt x="123146" y="27480"/>
                    <a:pt x="122885" y="27742"/>
                    <a:pt x="122575" y="27742"/>
                  </a:cubicBezTo>
                  <a:cubicBezTo>
                    <a:pt x="122265" y="27742"/>
                    <a:pt x="122015" y="27492"/>
                    <a:pt x="122015" y="27182"/>
                  </a:cubicBezTo>
                  <a:cubicBezTo>
                    <a:pt x="122027" y="26861"/>
                    <a:pt x="122277" y="26610"/>
                    <a:pt x="122575" y="26610"/>
                  </a:cubicBezTo>
                  <a:close/>
                  <a:moveTo>
                    <a:pt x="126314" y="26610"/>
                  </a:moveTo>
                  <a:cubicBezTo>
                    <a:pt x="126611" y="26610"/>
                    <a:pt x="126873" y="26861"/>
                    <a:pt x="126873" y="27182"/>
                  </a:cubicBezTo>
                  <a:cubicBezTo>
                    <a:pt x="126873" y="27480"/>
                    <a:pt x="126623" y="27742"/>
                    <a:pt x="126314" y="27742"/>
                  </a:cubicBezTo>
                  <a:cubicBezTo>
                    <a:pt x="126004" y="27742"/>
                    <a:pt x="125742" y="27492"/>
                    <a:pt x="125742" y="27182"/>
                  </a:cubicBezTo>
                  <a:cubicBezTo>
                    <a:pt x="125742" y="26861"/>
                    <a:pt x="126004" y="26610"/>
                    <a:pt x="126314" y="26610"/>
                  </a:cubicBezTo>
                  <a:close/>
                  <a:moveTo>
                    <a:pt x="130028" y="26610"/>
                  </a:moveTo>
                  <a:cubicBezTo>
                    <a:pt x="130326" y="26610"/>
                    <a:pt x="130600" y="26861"/>
                    <a:pt x="130600" y="27182"/>
                  </a:cubicBezTo>
                  <a:cubicBezTo>
                    <a:pt x="130600" y="27480"/>
                    <a:pt x="130350" y="27742"/>
                    <a:pt x="130028" y="27742"/>
                  </a:cubicBezTo>
                  <a:cubicBezTo>
                    <a:pt x="129731" y="27742"/>
                    <a:pt x="129469" y="27492"/>
                    <a:pt x="129469" y="27182"/>
                  </a:cubicBezTo>
                  <a:cubicBezTo>
                    <a:pt x="129469" y="26861"/>
                    <a:pt x="129719" y="26610"/>
                    <a:pt x="130028" y="26610"/>
                  </a:cubicBezTo>
                  <a:close/>
                  <a:moveTo>
                    <a:pt x="133767" y="26610"/>
                  </a:moveTo>
                  <a:cubicBezTo>
                    <a:pt x="134065" y="26610"/>
                    <a:pt x="134326" y="26861"/>
                    <a:pt x="134326" y="27182"/>
                  </a:cubicBezTo>
                  <a:cubicBezTo>
                    <a:pt x="134326" y="27480"/>
                    <a:pt x="134076" y="27742"/>
                    <a:pt x="133767" y="27742"/>
                  </a:cubicBezTo>
                  <a:cubicBezTo>
                    <a:pt x="133469" y="27742"/>
                    <a:pt x="133207" y="27492"/>
                    <a:pt x="133207" y="27182"/>
                  </a:cubicBezTo>
                  <a:cubicBezTo>
                    <a:pt x="133207" y="26861"/>
                    <a:pt x="133457" y="26610"/>
                    <a:pt x="133767" y="26610"/>
                  </a:cubicBezTo>
                  <a:close/>
                  <a:moveTo>
                    <a:pt x="137494" y="26610"/>
                  </a:moveTo>
                  <a:cubicBezTo>
                    <a:pt x="137791" y="26610"/>
                    <a:pt x="138053" y="26861"/>
                    <a:pt x="138053" y="27182"/>
                  </a:cubicBezTo>
                  <a:cubicBezTo>
                    <a:pt x="138053" y="27480"/>
                    <a:pt x="137803" y="27742"/>
                    <a:pt x="137494" y="27742"/>
                  </a:cubicBezTo>
                  <a:cubicBezTo>
                    <a:pt x="137196" y="27742"/>
                    <a:pt x="136922" y="27492"/>
                    <a:pt x="136922" y="27182"/>
                  </a:cubicBezTo>
                  <a:cubicBezTo>
                    <a:pt x="136934" y="26861"/>
                    <a:pt x="137172" y="26610"/>
                    <a:pt x="137494" y="26610"/>
                  </a:cubicBezTo>
                  <a:close/>
                  <a:moveTo>
                    <a:pt x="141220" y="26610"/>
                  </a:moveTo>
                  <a:cubicBezTo>
                    <a:pt x="141518" y="26610"/>
                    <a:pt x="141792" y="26861"/>
                    <a:pt x="141792" y="27182"/>
                  </a:cubicBezTo>
                  <a:cubicBezTo>
                    <a:pt x="141792" y="27480"/>
                    <a:pt x="141530" y="27742"/>
                    <a:pt x="141220" y="27742"/>
                  </a:cubicBezTo>
                  <a:cubicBezTo>
                    <a:pt x="140911" y="27742"/>
                    <a:pt x="140661" y="27492"/>
                    <a:pt x="140661" y="27182"/>
                  </a:cubicBezTo>
                  <a:cubicBezTo>
                    <a:pt x="140661" y="26861"/>
                    <a:pt x="140911" y="26610"/>
                    <a:pt x="141220" y="26610"/>
                  </a:cubicBezTo>
                  <a:close/>
                  <a:moveTo>
                    <a:pt x="1548" y="28492"/>
                  </a:moveTo>
                  <a:cubicBezTo>
                    <a:pt x="1846" y="28492"/>
                    <a:pt x="2119" y="28742"/>
                    <a:pt x="2119" y="29051"/>
                  </a:cubicBezTo>
                  <a:cubicBezTo>
                    <a:pt x="2119" y="29349"/>
                    <a:pt x="1858" y="29623"/>
                    <a:pt x="1548" y="29623"/>
                  </a:cubicBezTo>
                  <a:cubicBezTo>
                    <a:pt x="1238" y="29623"/>
                    <a:pt x="988" y="29361"/>
                    <a:pt x="988" y="29051"/>
                  </a:cubicBezTo>
                  <a:cubicBezTo>
                    <a:pt x="988" y="28742"/>
                    <a:pt x="1238" y="28492"/>
                    <a:pt x="1548" y="28492"/>
                  </a:cubicBezTo>
                  <a:close/>
                  <a:moveTo>
                    <a:pt x="5287" y="28492"/>
                  </a:moveTo>
                  <a:cubicBezTo>
                    <a:pt x="5596" y="28492"/>
                    <a:pt x="5846" y="28742"/>
                    <a:pt x="5846" y="29051"/>
                  </a:cubicBezTo>
                  <a:cubicBezTo>
                    <a:pt x="5846" y="29361"/>
                    <a:pt x="5596" y="29623"/>
                    <a:pt x="5287" y="29623"/>
                  </a:cubicBezTo>
                  <a:cubicBezTo>
                    <a:pt x="4977" y="29623"/>
                    <a:pt x="4715" y="29361"/>
                    <a:pt x="4715" y="29051"/>
                  </a:cubicBezTo>
                  <a:cubicBezTo>
                    <a:pt x="4715" y="28730"/>
                    <a:pt x="4977" y="28492"/>
                    <a:pt x="5287" y="28492"/>
                  </a:cubicBezTo>
                  <a:close/>
                  <a:moveTo>
                    <a:pt x="9001" y="28492"/>
                  </a:moveTo>
                  <a:cubicBezTo>
                    <a:pt x="9299" y="28492"/>
                    <a:pt x="9573" y="28742"/>
                    <a:pt x="9573" y="29051"/>
                  </a:cubicBezTo>
                  <a:cubicBezTo>
                    <a:pt x="9573" y="29349"/>
                    <a:pt x="9323" y="29623"/>
                    <a:pt x="9001" y="29623"/>
                  </a:cubicBezTo>
                  <a:cubicBezTo>
                    <a:pt x="8704" y="29623"/>
                    <a:pt x="8442" y="29361"/>
                    <a:pt x="8442" y="29051"/>
                  </a:cubicBezTo>
                  <a:cubicBezTo>
                    <a:pt x="8442" y="28742"/>
                    <a:pt x="8692" y="28492"/>
                    <a:pt x="9001" y="28492"/>
                  </a:cubicBezTo>
                  <a:close/>
                  <a:moveTo>
                    <a:pt x="12728" y="28492"/>
                  </a:moveTo>
                  <a:cubicBezTo>
                    <a:pt x="13037" y="28492"/>
                    <a:pt x="13288" y="28742"/>
                    <a:pt x="13288" y="29051"/>
                  </a:cubicBezTo>
                  <a:cubicBezTo>
                    <a:pt x="13288" y="29361"/>
                    <a:pt x="13037" y="29623"/>
                    <a:pt x="12728" y="29623"/>
                  </a:cubicBezTo>
                  <a:cubicBezTo>
                    <a:pt x="12418" y="29623"/>
                    <a:pt x="12156" y="29361"/>
                    <a:pt x="12156" y="29051"/>
                  </a:cubicBezTo>
                  <a:cubicBezTo>
                    <a:pt x="12180" y="28730"/>
                    <a:pt x="12418" y="28492"/>
                    <a:pt x="12728" y="28492"/>
                  </a:cubicBezTo>
                  <a:close/>
                  <a:moveTo>
                    <a:pt x="16466" y="28492"/>
                  </a:moveTo>
                  <a:cubicBezTo>
                    <a:pt x="16764" y="28492"/>
                    <a:pt x="17026" y="28742"/>
                    <a:pt x="17026" y="29051"/>
                  </a:cubicBezTo>
                  <a:cubicBezTo>
                    <a:pt x="17026" y="29349"/>
                    <a:pt x="16776" y="29623"/>
                    <a:pt x="16466" y="29623"/>
                  </a:cubicBezTo>
                  <a:cubicBezTo>
                    <a:pt x="16169" y="29623"/>
                    <a:pt x="15895" y="29361"/>
                    <a:pt x="15895" y="29051"/>
                  </a:cubicBezTo>
                  <a:cubicBezTo>
                    <a:pt x="15895" y="28742"/>
                    <a:pt x="16145" y="28492"/>
                    <a:pt x="16466" y="28492"/>
                  </a:cubicBezTo>
                  <a:close/>
                  <a:moveTo>
                    <a:pt x="20181" y="28492"/>
                  </a:moveTo>
                  <a:cubicBezTo>
                    <a:pt x="20491" y="28492"/>
                    <a:pt x="20753" y="28742"/>
                    <a:pt x="20753" y="29051"/>
                  </a:cubicBezTo>
                  <a:cubicBezTo>
                    <a:pt x="20753" y="29361"/>
                    <a:pt x="20491" y="29623"/>
                    <a:pt x="20181" y="29623"/>
                  </a:cubicBezTo>
                  <a:cubicBezTo>
                    <a:pt x="19872" y="29623"/>
                    <a:pt x="19622" y="29361"/>
                    <a:pt x="19622" y="29051"/>
                  </a:cubicBezTo>
                  <a:cubicBezTo>
                    <a:pt x="19634" y="28730"/>
                    <a:pt x="19872" y="28492"/>
                    <a:pt x="20181" y="28492"/>
                  </a:cubicBezTo>
                  <a:close/>
                  <a:moveTo>
                    <a:pt x="23920" y="28492"/>
                  </a:moveTo>
                  <a:cubicBezTo>
                    <a:pt x="24217" y="28492"/>
                    <a:pt x="24479" y="28742"/>
                    <a:pt x="24479" y="29051"/>
                  </a:cubicBezTo>
                  <a:cubicBezTo>
                    <a:pt x="24479" y="29349"/>
                    <a:pt x="24229" y="29623"/>
                    <a:pt x="23920" y="29623"/>
                  </a:cubicBezTo>
                  <a:cubicBezTo>
                    <a:pt x="23610" y="29623"/>
                    <a:pt x="23348" y="29361"/>
                    <a:pt x="23348" y="29051"/>
                  </a:cubicBezTo>
                  <a:cubicBezTo>
                    <a:pt x="23348" y="28742"/>
                    <a:pt x="23610" y="28492"/>
                    <a:pt x="23920" y="28492"/>
                  </a:cubicBezTo>
                  <a:close/>
                  <a:moveTo>
                    <a:pt x="27635" y="28492"/>
                  </a:moveTo>
                  <a:cubicBezTo>
                    <a:pt x="27956" y="28492"/>
                    <a:pt x="28206" y="28742"/>
                    <a:pt x="28206" y="29051"/>
                  </a:cubicBezTo>
                  <a:cubicBezTo>
                    <a:pt x="28206" y="29361"/>
                    <a:pt x="27956" y="29623"/>
                    <a:pt x="27635" y="29623"/>
                  </a:cubicBezTo>
                  <a:cubicBezTo>
                    <a:pt x="27325" y="29623"/>
                    <a:pt x="27075" y="29361"/>
                    <a:pt x="27075" y="29051"/>
                  </a:cubicBezTo>
                  <a:cubicBezTo>
                    <a:pt x="27087" y="28730"/>
                    <a:pt x="27325" y="28492"/>
                    <a:pt x="27635" y="28492"/>
                  </a:cubicBezTo>
                  <a:close/>
                  <a:moveTo>
                    <a:pt x="31373" y="28492"/>
                  </a:moveTo>
                  <a:cubicBezTo>
                    <a:pt x="31671" y="28492"/>
                    <a:pt x="31945" y="28742"/>
                    <a:pt x="31945" y="29051"/>
                  </a:cubicBezTo>
                  <a:cubicBezTo>
                    <a:pt x="31945" y="29349"/>
                    <a:pt x="31683" y="29623"/>
                    <a:pt x="31373" y="29623"/>
                  </a:cubicBezTo>
                  <a:cubicBezTo>
                    <a:pt x="31064" y="29623"/>
                    <a:pt x="30814" y="29361"/>
                    <a:pt x="30814" y="29051"/>
                  </a:cubicBezTo>
                  <a:cubicBezTo>
                    <a:pt x="30814" y="28742"/>
                    <a:pt x="31064" y="28492"/>
                    <a:pt x="31373" y="28492"/>
                  </a:cubicBezTo>
                  <a:close/>
                  <a:moveTo>
                    <a:pt x="35100" y="28492"/>
                  </a:moveTo>
                  <a:cubicBezTo>
                    <a:pt x="35409" y="28492"/>
                    <a:pt x="35659" y="28742"/>
                    <a:pt x="35659" y="29051"/>
                  </a:cubicBezTo>
                  <a:cubicBezTo>
                    <a:pt x="35659" y="29361"/>
                    <a:pt x="35409" y="29623"/>
                    <a:pt x="35100" y="29623"/>
                  </a:cubicBezTo>
                  <a:cubicBezTo>
                    <a:pt x="34778" y="29623"/>
                    <a:pt x="34528" y="29361"/>
                    <a:pt x="34528" y="29051"/>
                  </a:cubicBezTo>
                  <a:cubicBezTo>
                    <a:pt x="34540" y="28730"/>
                    <a:pt x="34778" y="28492"/>
                    <a:pt x="35100" y="28492"/>
                  </a:cubicBezTo>
                  <a:close/>
                  <a:moveTo>
                    <a:pt x="38815" y="28492"/>
                  </a:moveTo>
                  <a:cubicBezTo>
                    <a:pt x="39112" y="28492"/>
                    <a:pt x="39386" y="28742"/>
                    <a:pt x="39386" y="29051"/>
                  </a:cubicBezTo>
                  <a:cubicBezTo>
                    <a:pt x="39386" y="29349"/>
                    <a:pt x="39124" y="29623"/>
                    <a:pt x="38815" y="29623"/>
                  </a:cubicBezTo>
                  <a:cubicBezTo>
                    <a:pt x="38517" y="29623"/>
                    <a:pt x="38255" y="29361"/>
                    <a:pt x="38255" y="29051"/>
                  </a:cubicBezTo>
                  <a:cubicBezTo>
                    <a:pt x="38267" y="28742"/>
                    <a:pt x="38505" y="28492"/>
                    <a:pt x="38815" y="28492"/>
                  </a:cubicBezTo>
                  <a:close/>
                  <a:moveTo>
                    <a:pt x="42553" y="28492"/>
                  </a:moveTo>
                  <a:cubicBezTo>
                    <a:pt x="42863" y="28492"/>
                    <a:pt x="43113" y="28742"/>
                    <a:pt x="43113" y="29051"/>
                  </a:cubicBezTo>
                  <a:cubicBezTo>
                    <a:pt x="43113" y="29361"/>
                    <a:pt x="42863" y="29623"/>
                    <a:pt x="42553" y="29623"/>
                  </a:cubicBezTo>
                  <a:cubicBezTo>
                    <a:pt x="42232" y="29623"/>
                    <a:pt x="41982" y="29361"/>
                    <a:pt x="41982" y="29051"/>
                  </a:cubicBezTo>
                  <a:cubicBezTo>
                    <a:pt x="41982" y="28730"/>
                    <a:pt x="42244" y="28492"/>
                    <a:pt x="42553" y="28492"/>
                  </a:cubicBezTo>
                  <a:close/>
                  <a:moveTo>
                    <a:pt x="46268" y="28492"/>
                  </a:moveTo>
                  <a:cubicBezTo>
                    <a:pt x="46565" y="28492"/>
                    <a:pt x="46839" y="28742"/>
                    <a:pt x="46839" y="29051"/>
                  </a:cubicBezTo>
                  <a:cubicBezTo>
                    <a:pt x="46839" y="29349"/>
                    <a:pt x="46589" y="29623"/>
                    <a:pt x="46268" y="29623"/>
                  </a:cubicBezTo>
                  <a:cubicBezTo>
                    <a:pt x="45970" y="29623"/>
                    <a:pt x="45708" y="29361"/>
                    <a:pt x="45708" y="29051"/>
                  </a:cubicBezTo>
                  <a:cubicBezTo>
                    <a:pt x="45720" y="28742"/>
                    <a:pt x="45958" y="28492"/>
                    <a:pt x="46268" y="28492"/>
                  </a:cubicBezTo>
                  <a:close/>
                  <a:moveTo>
                    <a:pt x="50006" y="28492"/>
                  </a:moveTo>
                  <a:cubicBezTo>
                    <a:pt x="50316" y="28492"/>
                    <a:pt x="50578" y="28742"/>
                    <a:pt x="50578" y="29051"/>
                  </a:cubicBezTo>
                  <a:cubicBezTo>
                    <a:pt x="50578" y="29361"/>
                    <a:pt x="50316" y="29623"/>
                    <a:pt x="50006" y="29623"/>
                  </a:cubicBezTo>
                  <a:cubicBezTo>
                    <a:pt x="49697" y="29623"/>
                    <a:pt x="49447" y="29361"/>
                    <a:pt x="49447" y="29051"/>
                  </a:cubicBezTo>
                  <a:cubicBezTo>
                    <a:pt x="49447" y="28730"/>
                    <a:pt x="49697" y="28492"/>
                    <a:pt x="50006" y="28492"/>
                  </a:cubicBezTo>
                  <a:close/>
                  <a:moveTo>
                    <a:pt x="53733" y="28492"/>
                  </a:moveTo>
                  <a:cubicBezTo>
                    <a:pt x="54031" y="28492"/>
                    <a:pt x="54293" y="28742"/>
                    <a:pt x="54293" y="29051"/>
                  </a:cubicBezTo>
                  <a:cubicBezTo>
                    <a:pt x="54293" y="29349"/>
                    <a:pt x="54043" y="29623"/>
                    <a:pt x="53733" y="29623"/>
                  </a:cubicBezTo>
                  <a:cubicBezTo>
                    <a:pt x="53412" y="29623"/>
                    <a:pt x="53162" y="29361"/>
                    <a:pt x="53162" y="29051"/>
                  </a:cubicBezTo>
                  <a:cubicBezTo>
                    <a:pt x="53173" y="28742"/>
                    <a:pt x="53412" y="28492"/>
                    <a:pt x="53733" y="28492"/>
                  </a:cubicBezTo>
                  <a:close/>
                  <a:moveTo>
                    <a:pt x="57460" y="28492"/>
                  </a:moveTo>
                  <a:cubicBezTo>
                    <a:pt x="57781" y="28492"/>
                    <a:pt x="58031" y="28742"/>
                    <a:pt x="58031" y="29051"/>
                  </a:cubicBezTo>
                  <a:cubicBezTo>
                    <a:pt x="58031" y="29361"/>
                    <a:pt x="57781" y="29623"/>
                    <a:pt x="57460" y="29623"/>
                  </a:cubicBezTo>
                  <a:cubicBezTo>
                    <a:pt x="57150" y="29623"/>
                    <a:pt x="56900" y="29361"/>
                    <a:pt x="56900" y="29051"/>
                  </a:cubicBezTo>
                  <a:cubicBezTo>
                    <a:pt x="56900" y="28730"/>
                    <a:pt x="57150" y="28492"/>
                    <a:pt x="57460" y="28492"/>
                  </a:cubicBezTo>
                  <a:close/>
                  <a:moveTo>
                    <a:pt x="61186" y="28492"/>
                  </a:moveTo>
                  <a:cubicBezTo>
                    <a:pt x="61484" y="28492"/>
                    <a:pt x="61746" y="28742"/>
                    <a:pt x="61746" y="29051"/>
                  </a:cubicBezTo>
                  <a:cubicBezTo>
                    <a:pt x="61746" y="29349"/>
                    <a:pt x="61496" y="29623"/>
                    <a:pt x="61186" y="29623"/>
                  </a:cubicBezTo>
                  <a:cubicBezTo>
                    <a:pt x="60877" y="29623"/>
                    <a:pt x="60615" y="29361"/>
                    <a:pt x="60615" y="29051"/>
                  </a:cubicBezTo>
                  <a:cubicBezTo>
                    <a:pt x="60639" y="28742"/>
                    <a:pt x="60877" y="28492"/>
                    <a:pt x="61186" y="28492"/>
                  </a:cubicBezTo>
                  <a:close/>
                  <a:moveTo>
                    <a:pt x="64925" y="28492"/>
                  </a:moveTo>
                  <a:cubicBezTo>
                    <a:pt x="65234" y="28492"/>
                    <a:pt x="65485" y="28742"/>
                    <a:pt x="65485" y="29051"/>
                  </a:cubicBezTo>
                  <a:cubicBezTo>
                    <a:pt x="65485" y="29361"/>
                    <a:pt x="65234" y="29623"/>
                    <a:pt x="64925" y="29623"/>
                  </a:cubicBezTo>
                  <a:cubicBezTo>
                    <a:pt x="64603" y="29623"/>
                    <a:pt x="64353" y="29361"/>
                    <a:pt x="64353" y="29051"/>
                  </a:cubicBezTo>
                  <a:cubicBezTo>
                    <a:pt x="64353" y="28730"/>
                    <a:pt x="64603" y="28492"/>
                    <a:pt x="64925" y="28492"/>
                  </a:cubicBezTo>
                  <a:close/>
                  <a:moveTo>
                    <a:pt x="68640" y="28492"/>
                  </a:moveTo>
                  <a:cubicBezTo>
                    <a:pt x="68937" y="28492"/>
                    <a:pt x="69211" y="28742"/>
                    <a:pt x="69211" y="29051"/>
                  </a:cubicBezTo>
                  <a:cubicBezTo>
                    <a:pt x="69211" y="29349"/>
                    <a:pt x="68949" y="29623"/>
                    <a:pt x="68640" y="29623"/>
                  </a:cubicBezTo>
                  <a:cubicBezTo>
                    <a:pt x="68330" y="29623"/>
                    <a:pt x="68080" y="29361"/>
                    <a:pt x="68080" y="29051"/>
                  </a:cubicBezTo>
                  <a:cubicBezTo>
                    <a:pt x="68092" y="28742"/>
                    <a:pt x="68330" y="28492"/>
                    <a:pt x="68640" y="28492"/>
                  </a:cubicBezTo>
                  <a:close/>
                  <a:moveTo>
                    <a:pt x="72366" y="28492"/>
                  </a:moveTo>
                  <a:cubicBezTo>
                    <a:pt x="72676" y="28492"/>
                    <a:pt x="72926" y="28742"/>
                    <a:pt x="72926" y="29051"/>
                  </a:cubicBezTo>
                  <a:cubicBezTo>
                    <a:pt x="72926" y="29361"/>
                    <a:pt x="72676" y="29623"/>
                    <a:pt x="72366" y="29623"/>
                  </a:cubicBezTo>
                  <a:cubicBezTo>
                    <a:pt x="72045" y="29623"/>
                    <a:pt x="71795" y="29361"/>
                    <a:pt x="71795" y="29051"/>
                  </a:cubicBezTo>
                  <a:cubicBezTo>
                    <a:pt x="71807" y="28730"/>
                    <a:pt x="72069" y="28492"/>
                    <a:pt x="72366" y="28492"/>
                  </a:cubicBezTo>
                  <a:close/>
                  <a:moveTo>
                    <a:pt x="76093" y="28492"/>
                  </a:moveTo>
                  <a:cubicBezTo>
                    <a:pt x="76391" y="28492"/>
                    <a:pt x="76664" y="28742"/>
                    <a:pt x="76664" y="29051"/>
                  </a:cubicBezTo>
                  <a:cubicBezTo>
                    <a:pt x="76664" y="29349"/>
                    <a:pt x="76403" y="29623"/>
                    <a:pt x="76093" y="29623"/>
                  </a:cubicBezTo>
                  <a:cubicBezTo>
                    <a:pt x="75795" y="29623"/>
                    <a:pt x="75533" y="29361"/>
                    <a:pt x="75533" y="29051"/>
                  </a:cubicBezTo>
                  <a:cubicBezTo>
                    <a:pt x="75533" y="28742"/>
                    <a:pt x="75783" y="28492"/>
                    <a:pt x="76093" y="28492"/>
                  </a:cubicBezTo>
                  <a:close/>
                  <a:moveTo>
                    <a:pt x="79712" y="28492"/>
                  </a:moveTo>
                  <a:cubicBezTo>
                    <a:pt x="80010" y="28492"/>
                    <a:pt x="80284" y="28742"/>
                    <a:pt x="80284" y="29051"/>
                  </a:cubicBezTo>
                  <a:cubicBezTo>
                    <a:pt x="80284" y="29349"/>
                    <a:pt x="80022" y="29623"/>
                    <a:pt x="79712" y="29623"/>
                  </a:cubicBezTo>
                  <a:cubicBezTo>
                    <a:pt x="79403" y="29623"/>
                    <a:pt x="79153" y="29361"/>
                    <a:pt x="79153" y="29051"/>
                  </a:cubicBezTo>
                  <a:cubicBezTo>
                    <a:pt x="79165" y="28742"/>
                    <a:pt x="79403" y="28492"/>
                    <a:pt x="79712" y="28492"/>
                  </a:cubicBezTo>
                  <a:close/>
                  <a:moveTo>
                    <a:pt x="83451" y="28492"/>
                  </a:moveTo>
                  <a:cubicBezTo>
                    <a:pt x="83761" y="28492"/>
                    <a:pt x="84011" y="28742"/>
                    <a:pt x="84011" y="29051"/>
                  </a:cubicBezTo>
                  <a:cubicBezTo>
                    <a:pt x="84011" y="29361"/>
                    <a:pt x="83761" y="29623"/>
                    <a:pt x="83451" y="29623"/>
                  </a:cubicBezTo>
                  <a:cubicBezTo>
                    <a:pt x="83141" y="29623"/>
                    <a:pt x="82880" y="29361"/>
                    <a:pt x="82880" y="29051"/>
                  </a:cubicBezTo>
                  <a:cubicBezTo>
                    <a:pt x="82880" y="28730"/>
                    <a:pt x="83141" y="28492"/>
                    <a:pt x="83451" y="28492"/>
                  </a:cubicBezTo>
                  <a:close/>
                  <a:moveTo>
                    <a:pt x="87166" y="28492"/>
                  </a:moveTo>
                  <a:cubicBezTo>
                    <a:pt x="87463" y="28492"/>
                    <a:pt x="87737" y="28742"/>
                    <a:pt x="87737" y="29051"/>
                  </a:cubicBezTo>
                  <a:cubicBezTo>
                    <a:pt x="87737" y="29349"/>
                    <a:pt x="87475" y="29623"/>
                    <a:pt x="87166" y="29623"/>
                  </a:cubicBezTo>
                  <a:cubicBezTo>
                    <a:pt x="86856" y="29623"/>
                    <a:pt x="86606" y="29361"/>
                    <a:pt x="86606" y="29051"/>
                  </a:cubicBezTo>
                  <a:cubicBezTo>
                    <a:pt x="86618" y="28742"/>
                    <a:pt x="86856" y="28492"/>
                    <a:pt x="87166" y="28492"/>
                  </a:cubicBezTo>
                  <a:close/>
                  <a:moveTo>
                    <a:pt x="90904" y="28492"/>
                  </a:moveTo>
                  <a:cubicBezTo>
                    <a:pt x="91214" y="28492"/>
                    <a:pt x="91464" y="28742"/>
                    <a:pt x="91464" y="29051"/>
                  </a:cubicBezTo>
                  <a:cubicBezTo>
                    <a:pt x="91464" y="29361"/>
                    <a:pt x="91214" y="29623"/>
                    <a:pt x="90904" y="29623"/>
                  </a:cubicBezTo>
                  <a:cubicBezTo>
                    <a:pt x="90595" y="29623"/>
                    <a:pt x="90345" y="29361"/>
                    <a:pt x="90345" y="29051"/>
                  </a:cubicBezTo>
                  <a:cubicBezTo>
                    <a:pt x="90345" y="28730"/>
                    <a:pt x="90595" y="28492"/>
                    <a:pt x="90904" y="28492"/>
                  </a:cubicBezTo>
                  <a:close/>
                  <a:moveTo>
                    <a:pt x="94631" y="28492"/>
                  </a:moveTo>
                  <a:cubicBezTo>
                    <a:pt x="94929" y="28492"/>
                    <a:pt x="95191" y="28742"/>
                    <a:pt x="95191" y="29051"/>
                  </a:cubicBezTo>
                  <a:cubicBezTo>
                    <a:pt x="95191" y="29349"/>
                    <a:pt x="94941" y="29623"/>
                    <a:pt x="94631" y="29623"/>
                  </a:cubicBezTo>
                  <a:cubicBezTo>
                    <a:pt x="94310" y="29623"/>
                    <a:pt x="94060" y="29361"/>
                    <a:pt x="94060" y="29051"/>
                  </a:cubicBezTo>
                  <a:cubicBezTo>
                    <a:pt x="94071" y="28742"/>
                    <a:pt x="94310" y="28492"/>
                    <a:pt x="94631" y="28492"/>
                  </a:cubicBezTo>
                  <a:close/>
                  <a:moveTo>
                    <a:pt x="98346" y="28492"/>
                  </a:moveTo>
                  <a:cubicBezTo>
                    <a:pt x="98655" y="28492"/>
                    <a:pt x="98905" y="28742"/>
                    <a:pt x="98905" y="29051"/>
                  </a:cubicBezTo>
                  <a:cubicBezTo>
                    <a:pt x="98905" y="29361"/>
                    <a:pt x="98655" y="29623"/>
                    <a:pt x="98346" y="29623"/>
                  </a:cubicBezTo>
                  <a:cubicBezTo>
                    <a:pt x="98036" y="29623"/>
                    <a:pt x="97786" y="29361"/>
                    <a:pt x="97786" y="29051"/>
                  </a:cubicBezTo>
                  <a:cubicBezTo>
                    <a:pt x="97798" y="28730"/>
                    <a:pt x="98036" y="28492"/>
                    <a:pt x="98346" y="28492"/>
                  </a:cubicBezTo>
                  <a:close/>
                  <a:moveTo>
                    <a:pt x="102084" y="28492"/>
                  </a:moveTo>
                  <a:cubicBezTo>
                    <a:pt x="102382" y="28492"/>
                    <a:pt x="102644" y="28742"/>
                    <a:pt x="102644" y="29051"/>
                  </a:cubicBezTo>
                  <a:cubicBezTo>
                    <a:pt x="102644" y="29349"/>
                    <a:pt x="102394" y="29623"/>
                    <a:pt x="102084" y="29623"/>
                  </a:cubicBezTo>
                  <a:cubicBezTo>
                    <a:pt x="101787" y="29623"/>
                    <a:pt x="101513" y="29361"/>
                    <a:pt x="101513" y="29051"/>
                  </a:cubicBezTo>
                  <a:cubicBezTo>
                    <a:pt x="101513" y="28742"/>
                    <a:pt x="101775" y="28492"/>
                    <a:pt x="102084" y="28492"/>
                  </a:cubicBezTo>
                  <a:close/>
                  <a:moveTo>
                    <a:pt x="105799" y="28492"/>
                  </a:moveTo>
                  <a:cubicBezTo>
                    <a:pt x="106121" y="28492"/>
                    <a:pt x="106371" y="28742"/>
                    <a:pt x="106371" y="29051"/>
                  </a:cubicBezTo>
                  <a:cubicBezTo>
                    <a:pt x="106371" y="29361"/>
                    <a:pt x="106109" y="29623"/>
                    <a:pt x="105799" y="29623"/>
                  </a:cubicBezTo>
                  <a:cubicBezTo>
                    <a:pt x="105490" y="29623"/>
                    <a:pt x="105239" y="29361"/>
                    <a:pt x="105239" y="29051"/>
                  </a:cubicBezTo>
                  <a:cubicBezTo>
                    <a:pt x="105251" y="28730"/>
                    <a:pt x="105490" y="28492"/>
                    <a:pt x="105799" y="28492"/>
                  </a:cubicBezTo>
                  <a:close/>
                  <a:moveTo>
                    <a:pt x="109538" y="28492"/>
                  </a:moveTo>
                  <a:cubicBezTo>
                    <a:pt x="109835" y="28492"/>
                    <a:pt x="110109" y="28742"/>
                    <a:pt x="110109" y="29051"/>
                  </a:cubicBezTo>
                  <a:cubicBezTo>
                    <a:pt x="110109" y="29349"/>
                    <a:pt x="109847" y="29623"/>
                    <a:pt x="109538" y="29623"/>
                  </a:cubicBezTo>
                  <a:cubicBezTo>
                    <a:pt x="109228" y="29623"/>
                    <a:pt x="108978" y="29361"/>
                    <a:pt x="108978" y="29051"/>
                  </a:cubicBezTo>
                  <a:cubicBezTo>
                    <a:pt x="108978" y="28742"/>
                    <a:pt x="109228" y="28492"/>
                    <a:pt x="109538" y="28492"/>
                  </a:cubicBezTo>
                  <a:close/>
                  <a:moveTo>
                    <a:pt x="113264" y="28492"/>
                  </a:moveTo>
                  <a:cubicBezTo>
                    <a:pt x="113574" y="28492"/>
                    <a:pt x="113824" y="28742"/>
                    <a:pt x="113824" y="29051"/>
                  </a:cubicBezTo>
                  <a:cubicBezTo>
                    <a:pt x="113824" y="29361"/>
                    <a:pt x="113574" y="29623"/>
                    <a:pt x="113264" y="29623"/>
                  </a:cubicBezTo>
                  <a:cubicBezTo>
                    <a:pt x="112943" y="29623"/>
                    <a:pt x="112693" y="29361"/>
                    <a:pt x="112693" y="29051"/>
                  </a:cubicBezTo>
                  <a:cubicBezTo>
                    <a:pt x="112705" y="28730"/>
                    <a:pt x="112943" y="28492"/>
                    <a:pt x="113264" y="28492"/>
                  </a:cubicBezTo>
                  <a:close/>
                  <a:moveTo>
                    <a:pt x="116991" y="28492"/>
                  </a:moveTo>
                  <a:cubicBezTo>
                    <a:pt x="117289" y="28492"/>
                    <a:pt x="117562" y="28742"/>
                    <a:pt x="117562" y="29051"/>
                  </a:cubicBezTo>
                  <a:cubicBezTo>
                    <a:pt x="117562" y="29349"/>
                    <a:pt x="117312" y="29623"/>
                    <a:pt x="116991" y="29623"/>
                  </a:cubicBezTo>
                  <a:cubicBezTo>
                    <a:pt x="116681" y="29623"/>
                    <a:pt x="116431" y="29361"/>
                    <a:pt x="116431" y="29051"/>
                  </a:cubicBezTo>
                  <a:cubicBezTo>
                    <a:pt x="116431" y="28742"/>
                    <a:pt x="116681" y="28492"/>
                    <a:pt x="116991" y="28492"/>
                  </a:cubicBezTo>
                  <a:close/>
                  <a:moveTo>
                    <a:pt x="120718" y="28492"/>
                  </a:moveTo>
                  <a:cubicBezTo>
                    <a:pt x="121027" y="28492"/>
                    <a:pt x="121277" y="28742"/>
                    <a:pt x="121277" y="29051"/>
                  </a:cubicBezTo>
                  <a:cubicBezTo>
                    <a:pt x="121277" y="29361"/>
                    <a:pt x="121027" y="29623"/>
                    <a:pt x="120718" y="29623"/>
                  </a:cubicBezTo>
                  <a:cubicBezTo>
                    <a:pt x="120408" y="29623"/>
                    <a:pt x="120146" y="29361"/>
                    <a:pt x="120146" y="29051"/>
                  </a:cubicBezTo>
                  <a:cubicBezTo>
                    <a:pt x="120170" y="28730"/>
                    <a:pt x="120420" y="28492"/>
                    <a:pt x="120718" y="28492"/>
                  </a:cubicBezTo>
                  <a:close/>
                  <a:moveTo>
                    <a:pt x="124456" y="28492"/>
                  </a:moveTo>
                  <a:cubicBezTo>
                    <a:pt x="124754" y="28492"/>
                    <a:pt x="125016" y="28742"/>
                    <a:pt x="125016" y="29051"/>
                  </a:cubicBezTo>
                  <a:cubicBezTo>
                    <a:pt x="125016" y="29349"/>
                    <a:pt x="124766" y="29623"/>
                    <a:pt x="124456" y="29623"/>
                  </a:cubicBezTo>
                  <a:cubicBezTo>
                    <a:pt x="124135" y="29623"/>
                    <a:pt x="123885" y="29361"/>
                    <a:pt x="123885" y="29051"/>
                  </a:cubicBezTo>
                  <a:cubicBezTo>
                    <a:pt x="123885" y="28742"/>
                    <a:pt x="124135" y="28492"/>
                    <a:pt x="124456" y="28492"/>
                  </a:cubicBezTo>
                  <a:close/>
                  <a:moveTo>
                    <a:pt x="128171" y="28492"/>
                  </a:moveTo>
                  <a:cubicBezTo>
                    <a:pt x="128480" y="28492"/>
                    <a:pt x="128742" y="28742"/>
                    <a:pt x="128742" y="29051"/>
                  </a:cubicBezTo>
                  <a:cubicBezTo>
                    <a:pt x="128742" y="29361"/>
                    <a:pt x="128480" y="29623"/>
                    <a:pt x="128171" y="29623"/>
                  </a:cubicBezTo>
                  <a:cubicBezTo>
                    <a:pt x="127861" y="29623"/>
                    <a:pt x="127611" y="29361"/>
                    <a:pt x="127611" y="29051"/>
                  </a:cubicBezTo>
                  <a:cubicBezTo>
                    <a:pt x="127611" y="28730"/>
                    <a:pt x="127861" y="28492"/>
                    <a:pt x="128171" y="28492"/>
                  </a:cubicBezTo>
                  <a:close/>
                  <a:moveTo>
                    <a:pt x="131898" y="28492"/>
                  </a:moveTo>
                  <a:cubicBezTo>
                    <a:pt x="132195" y="28492"/>
                    <a:pt x="132457" y="28742"/>
                    <a:pt x="132457" y="29051"/>
                  </a:cubicBezTo>
                  <a:cubicBezTo>
                    <a:pt x="132457" y="29349"/>
                    <a:pt x="132207" y="29623"/>
                    <a:pt x="131898" y="29623"/>
                  </a:cubicBezTo>
                  <a:cubicBezTo>
                    <a:pt x="131600" y="29623"/>
                    <a:pt x="131326" y="29361"/>
                    <a:pt x="131326" y="29051"/>
                  </a:cubicBezTo>
                  <a:cubicBezTo>
                    <a:pt x="131338" y="28742"/>
                    <a:pt x="131576" y="28492"/>
                    <a:pt x="131898" y="28492"/>
                  </a:cubicBezTo>
                  <a:close/>
                  <a:moveTo>
                    <a:pt x="135624" y="28492"/>
                  </a:moveTo>
                  <a:cubicBezTo>
                    <a:pt x="135946" y="28492"/>
                    <a:pt x="136196" y="28742"/>
                    <a:pt x="136196" y="29051"/>
                  </a:cubicBezTo>
                  <a:cubicBezTo>
                    <a:pt x="136196" y="29361"/>
                    <a:pt x="135934" y="29623"/>
                    <a:pt x="135624" y="29623"/>
                  </a:cubicBezTo>
                  <a:cubicBezTo>
                    <a:pt x="135315" y="29623"/>
                    <a:pt x="135065" y="29361"/>
                    <a:pt x="135065" y="29051"/>
                  </a:cubicBezTo>
                  <a:cubicBezTo>
                    <a:pt x="135065" y="28730"/>
                    <a:pt x="135315" y="28492"/>
                    <a:pt x="135624" y="28492"/>
                  </a:cubicBezTo>
                  <a:close/>
                  <a:moveTo>
                    <a:pt x="139351" y="28492"/>
                  </a:moveTo>
                  <a:cubicBezTo>
                    <a:pt x="139649" y="28492"/>
                    <a:pt x="139910" y="28742"/>
                    <a:pt x="139910" y="29051"/>
                  </a:cubicBezTo>
                  <a:cubicBezTo>
                    <a:pt x="139910" y="29349"/>
                    <a:pt x="139660" y="29623"/>
                    <a:pt x="139351" y="29623"/>
                  </a:cubicBezTo>
                  <a:cubicBezTo>
                    <a:pt x="139053" y="29623"/>
                    <a:pt x="138779" y="29361"/>
                    <a:pt x="138779" y="29051"/>
                  </a:cubicBezTo>
                  <a:cubicBezTo>
                    <a:pt x="138803" y="28742"/>
                    <a:pt x="139041" y="28492"/>
                    <a:pt x="139351" y="28492"/>
                  </a:cubicBezTo>
                  <a:close/>
                  <a:moveTo>
                    <a:pt x="3405" y="30349"/>
                  </a:moveTo>
                  <a:cubicBezTo>
                    <a:pt x="3703" y="30349"/>
                    <a:pt x="3977" y="30599"/>
                    <a:pt x="3977" y="30909"/>
                  </a:cubicBezTo>
                  <a:cubicBezTo>
                    <a:pt x="3977" y="31206"/>
                    <a:pt x="3727" y="31480"/>
                    <a:pt x="3405" y="31480"/>
                  </a:cubicBezTo>
                  <a:cubicBezTo>
                    <a:pt x="3096" y="31480"/>
                    <a:pt x="2846" y="31230"/>
                    <a:pt x="2846" y="30909"/>
                  </a:cubicBezTo>
                  <a:cubicBezTo>
                    <a:pt x="2858" y="30599"/>
                    <a:pt x="3096" y="30349"/>
                    <a:pt x="3405" y="30349"/>
                  </a:cubicBezTo>
                  <a:close/>
                  <a:moveTo>
                    <a:pt x="7132" y="30349"/>
                  </a:moveTo>
                  <a:cubicBezTo>
                    <a:pt x="7430" y="30349"/>
                    <a:pt x="7692" y="30599"/>
                    <a:pt x="7692" y="30909"/>
                  </a:cubicBezTo>
                  <a:cubicBezTo>
                    <a:pt x="7692" y="31206"/>
                    <a:pt x="7442" y="31480"/>
                    <a:pt x="7132" y="31480"/>
                  </a:cubicBezTo>
                  <a:cubicBezTo>
                    <a:pt x="6834" y="31480"/>
                    <a:pt x="6560" y="31230"/>
                    <a:pt x="6560" y="30909"/>
                  </a:cubicBezTo>
                  <a:cubicBezTo>
                    <a:pt x="6584" y="30599"/>
                    <a:pt x="6822" y="30349"/>
                    <a:pt x="7132" y="30349"/>
                  </a:cubicBezTo>
                  <a:close/>
                  <a:moveTo>
                    <a:pt x="10871" y="30349"/>
                  </a:moveTo>
                  <a:cubicBezTo>
                    <a:pt x="11168" y="30349"/>
                    <a:pt x="11430" y="30599"/>
                    <a:pt x="11430" y="30909"/>
                  </a:cubicBezTo>
                  <a:cubicBezTo>
                    <a:pt x="11430" y="31206"/>
                    <a:pt x="11180" y="31480"/>
                    <a:pt x="10871" y="31480"/>
                  </a:cubicBezTo>
                  <a:cubicBezTo>
                    <a:pt x="10573" y="31480"/>
                    <a:pt x="10299" y="31230"/>
                    <a:pt x="10299" y="30909"/>
                  </a:cubicBezTo>
                  <a:cubicBezTo>
                    <a:pt x="10299" y="30599"/>
                    <a:pt x="10549" y="30349"/>
                    <a:pt x="10871" y="30349"/>
                  </a:cubicBezTo>
                  <a:close/>
                  <a:moveTo>
                    <a:pt x="14585" y="30349"/>
                  </a:moveTo>
                  <a:cubicBezTo>
                    <a:pt x="14883" y="30349"/>
                    <a:pt x="15157" y="30599"/>
                    <a:pt x="15157" y="30909"/>
                  </a:cubicBezTo>
                  <a:cubicBezTo>
                    <a:pt x="15157" y="31206"/>
                    <a:pt x="14895" y="31480"/>
                    <a:pt x="14585" y="31480"/>
                  </a:cubicBezTo>
                  <a:cubicBezTo>
                    <a:pt x="14288" y="31480"/>
                    <a:pt x="14014" y="31230"/>
                    <a:pt x="14014" y="30909"/>
                  </a:cubicBezTo>
                  <a:cubicBezTo>
                    <a:pt x="14038" y="30599"/>
                    <a:pt x="14276" y="30349"/>
                    <a:pt x="14585" y="30349"/>
                  </a:cubicBezTo>
                  <a:close/>
                  <a:moveTo>
                    <a:pt x="18324" y="30349"/>
                  </a:moveTo>
                  <a:cubicBezTo>
                    <a:pt x="18622" y="30349"/>
                    <a:pt x="18883" y="30599"/>
                    <a:pt x="18883" y="30909"/>
                  </a:cubicBezTo>
                  <a:cubicBezTo>
                    <a:pt x="18883" y="31206"/>
                    <a:pt x="18633" y="31480"/>
                    <a:pt x="18324" y="31480"/>
                  </a:cubicBezTo>
                  <a:cubicBezTo>
                    <a:pt x="18026" y="31480"/>
                    <a:pt x="17752" y="31230"/>
                    <a:pt x="17752" y="30909"/>
                  </a:cubicBezTo>
                  <a:cubicBezTo>
                    <a:pt x="17752" y="30599"/>
                    <a:pt x="18014" y="30349"/>
                    <a:pt x="18324" y="30349"/>
                  </a:cubicBezTo>
                  <a:close/>
                  <a:moveTo>
                    <a:pt x="22039" y="30349"/>
                  </a:moveTo>
                  <a:cubicBezTo>
                    <a:pt x="22336" y="30349"/>
                    <a:pt x="22610" y="30599"/>
                    <a:pt x="22610" y="30909"/>
                  </a:cubicBezTo>
                  <a:cubicBezTo>
                    <a:pt x="22610" y="31206"/>
                    <a:pt x="22360" y="31480"/>
                    <a:pt x="22039" y="31480"/>
                  </a:cubicBezTo>
                  <a:cubicBezTo>
                    <a:pt x="21729" y="31480"/>
                    <a:pt x="21479" y="31230"/>
                    <a:pt x="21479" y="30909"/>
                  </a:cubicBezTo>
                  <a:cubicBezTo>
                    <a:pt x="21491" y="30599"/>
                    <a:pt x="21729" y="30349"/>
                    <a:pt x="22039" y="30349"/>
                  </a:cubicBezTo>
                  <a:close/>
                  <a:moveTo>
                    <a:pt x="25777" y="30349"/>
                  </a:moveTo>
                  <a:cubicBezTo>
                    <a:pt x="26075" y="30349"/>
                    <a:pt x="26349" y="30599"/>
                    <a:pt x="26349" y="30909"/>
                  </a:cubicBezTo>
                  <a:cubicBezTo>
                    <a:pt x="26349" y="31206"/>
                    <a:pt x="26087" y="31480"/>
                    <a:pt x="25777" y="31480"/>
                  </a:cubicBezTo>
                  <a:cubicBezTo>
                    <a:pt x="25468" y="31480"/>
                    <a:pt x="25206" y="31230"/>
                    <a:pt x="25206" y="30909"/>
                  </a:cubicBezTo>
                  <a:cubicBezTo>
                    <a:pt x="25218" y="30599"/>
                    <a:pt x="25468" y="30349"/>
                    <a:pt x="25777" y="30349"/>
                  </a:cubicBezTo>
                  <a:close/>
                  <a:moveTo>
                    <a:pt x="29504" y="30349"/>
                  </a:moveTo>
                  <a:cubicBezTo>
                    <a:pt x="29801" y="30349"/>
                    <a:pt x="30063" y="30599"/>
                    <a:pt x="30063" y="30909"/>
                  </a:cubicBezTo>
                  <a:cubicBezTo>
                    <a:pt x="30063" y="31206"/>
                    <a:pt x="29813" y="31480"/>
                    <a:pt x="29504" y="31480"/>
                  </a:cubicBezTo>
                  <a:cubicBezTo>
                    <a:pt x="29182" y="31480"/>
                    <a:pt x="28932" y="31230"/>
                    <a:pt x="28932" y="30909"/>
                  </a:cubicBezTo>
                  <a:cubicBezTo>
                    <a:pt x="28944" y="30599"/>
                    <a:pt x="29182" y="30349"/>
                    <a:pt x="29504" y="30349"/>
                  </a:cubicBezTo>
                  <a:close/>
                  <a:moveTo>
                    <a:pt x="33230" y="30349"/>
                  </a:moveTo>
                  <a:cubicBezTo>
                    <a:pt x="33528" y="30349"/>
                    <a:pt x="33802" y="30599"/>
                    <a:pt x="33802" y="30909"/>
                  </a:cubicBezTo>
                  <a:cubicBezTo>
                    <a:pt x="33802" y="31206"/>
                    <a:pt x="33552" y="31480"/>
                    <a:pt x="33230" y="31480"/>
                  </a:cubicBezTo>
                  <a:cubicBezTo>
                    <a:pt x="32921" y="31480"/>
                    <a:pt x="32671" y="31230"/>
                    <a:pt x="32671" y="30909"/>
                  </a:cubicBezTo>
                  <a:cubicBezTo>
                    <a:pt x="32671" y="30599"/>
                    <a:pt x="32921" y="30349"/>
                    <a:pt x="33230" y="30349"/>
                  </a:cubicBezTo>
                  <a:close/>
                  <a:moveTo>
                    <a:pt x="36957" y="30349"/>
                  </a:moveTo>
                  <a:cubicBezTo>
                    <a:pt x="37255" y="30349"/>
                    <a:pt x="37517" y="30599"/>
                    <a:pt x="37517" y="30909"/>
                  </a:cubicBezTo>
                  <a:cubicBezTo>
                    <a:pt x="37517" y="31206"/>
                    <a:pt x="37267" y="31480"/>
                    <a:pt x="36957" y="31480"/>
                  </a:cubicBezTo>
                  <a:cubicBezTo>
                    <a:pt x="36648" y="31480"/>
                    <a:pt x="36386" y="31230"/>
                    <a:pt x="36386" y="30909"/>
                  </a:cubicBezTo>
                  <a:cubicBezTo>
                    <a:pt x="36409" y="30599"/>
                    <a:pt x="36648" y="30349"/>
                    <a:pt x="36957" y="30349"/>
                  </a:cubicBezTo>
                  <a:close/>
                  <a:moveTo>
                    <a:pt x="40672" y="30349"/>
                  </a:moveTo>
                  <a:cubicBezTo>
                    <a:pt x="40970" y="30349"/>
                    <a:pt x="41243" y="30599"/>
                    <a:pt x="41243" y="30909"/>
                  </a:cubicBezTo>
                  <a:cubicBezTo>
                    <a:pt x="41243" y="31206"/>
                    <a:pt x="40993" y="31480"/>
                    <a:pt x="40672" y="31480"/>
                  </a:cubicBezTo>
                  <a:cubicBezTo>
                    <a:pt x="40374" y="31480"/>
                    <a:pt x="40112" y="31230"/>
                    <a:pt x="40112" y="30909"/>
                  </a:cubicBezTo>
                  <a:cubicBezTo>
                    <a:pt x="40124" y="30599"/>
                    <a:pt x="40362" y="30349"/>
                    <a:pt x="40672" y="30349"/>
                  </a:cubicBezTo>
                  <a:close/>
                  <a:moveTo>
                    <a:pt x="44410" y="30349"/>
                  </a:moveTo>
                  <a:cubicBezTo>
                    <a:pt x="44708" y="30349"/>
                    <a:pt x="44982" y="30599"/>
                    <a:pt x="44982" y="30909"/>
                  </a:cubicBezTo>
                  <a:cubicBezTo>
                    <a:pt x="44982" y="31206"/>
                    <a:pt x="44720" y="31480"/>
                    <a:pt x="44410" y="31480"/>
                  </a:cubicBezTo>
                  <a:cubicBezTo>
                    <a:pt x="44113" y="31480"/>
                    <a:pt x="43851" y="31230"/>
                    <a:pt x="43851" y="30909"/>
                  </a:cubicBezTo>
                  <a:cubicBezTo>
                    <a:pt x="43851" y="30599"/>
                    <a:pt x="44101" y="30349"/>
                    <a:pt x="44410" y="30349"/>
                  </a:cubicBezTo>
                  <a:close/>
                  <a:moveTo>
                    <a:pt x="48137" y="30349"/>
                  </a:moveTo>
                  <a:cubicBezTo>
                    <a:pt x="48435" y="30349"/>
                    <a:pt x="48697" y="30599"/>
                    <a:pt x="48697" y="30909"/>
                  </a:cubicBezTo>
                  <a:cubicBezTo>
                    <a:pt x="48697" y="31206"/>
                    <a:pt x="48447" y="31480"/>
                    <a:pt x="48137" y="31480"/>
                  </a:cubicBezTo>
                  <a:cubicBezTo>
                    <a:pt x="47839" y="31480"/>
                    <a:pt x="47566" y="31230"/>
                    <a:pt x="47566" y="30909"/>
                  </a:cubicBezTo>
                  <a:cubicBezTo>
                    <a:pt x="47578" y="30599"/>
                    <a:pt x="47839" y="30349"/>
                    <a:pt x="48137" y="30349"/>
                  </a:cubicBezTo>
                  <a:close/>
                  <a:moveTo>
                    <a:pt x="51864" y="30349"/>
                  </a:moveTo>
                  <a:cubicBezTo>
                    <a:pt x="52161" y="30349"/>
                    <a:pt x="52435" y="30599"/>
                    <a:pt x="52435" y="30909"/>
                  </a:cubicBezTo>
                  <a:cubicBezTo>
                    <a:pt x="52435" y="31206"/>
                    <a:pt x="52185" y="31480"/>
                    <a:pt x="51864" y="31480"/>
                  </a:cubicBezTo>
                  <a:cubicBezTo>
                    <a:pt x="51566" y="31480"/>
                    <a:pt x="51304" y="31230"/>
                    <a:pt x="51304" y="30909"/>
                  </a:cubicBezTo>
                  <a:cubicBezTo>
                    <a:pt x="51304" y="30599"/>
                    <a:pt x="51554" y="30349"/>
                    <a:pt x="51864" y="30349"/>
                  </a:cubicBezTo>
                  <a:close/>
                  <a:moveTo>
                    <a:pt x="55602" y="30349"/>
                  </a:moveTo>
                  <a:cubicBezTo>
                    <a:pt x="55900" y="30349"/>
                    <a:pt x="56174" y="30599"/>
                    <a:pt x="56174" y="30909"/>
                  </a:cubicBezTo>
                  <a:cubicBezTo>
                    <a:pt x="56174" y="31206"/>
                    <a:pt x="55912" y="31480"/>
                    <a:pt x="55602" y="31480"/>
                  </a:cubicBezTo>
                  <a:cubicBezTo>
                    <a:pt x="55293" y="31480"/>
                    <a:pt x="55043" y="31230"/>
                    <a:pt x="55043" y="30909"/>
                  </a:cubicBezTo>
                  <a:cubicBezTo>
                    <a:pt x="55043" y="30599"/>
                    <a:pt x="55293" y="30349"/>
                    <a:pt x="55602" y="30349"/>
                  </a:cubicBezTo>
                  <a:close/>
                  <a:moveTo>
                    <a:pt x="59329" y="30349"/>
                  </a:moveTo>
                  <a:cubicBezTo>
                    <a:pt x="59627" y="30349"/>
                    <a:pt x="59889" y="30599"/>
                    <a:pt x="59889" y="30909"/>
                  </a:cubicBezTo>
                  <a:cubicBezTo>
                    <a:pt x="59889" y="31206"/>
                    <a:pt x="59639" y="31480"/>
                    <a:pt x="59329" y="31480"/>
                  </a:cubicBezTo>
                  <a:cubicBezTo>
                    <a:pt x="59008" y="31480"/>
                    <a:pt x="58757" y="31230"/>
                    <a:pt x="58757" y="30909"/>
                  </a:cubicBezTo>
                  <a:cubicBezTo>
                    <a:pt x="58757" y="30599"/>
                    <a:pt x="59008" y="30349"/>
                    <a:pt x="59329" y="30349"/>
                  </a:cubicBezTo>
                  <a:close/>
                  <a:moveTo>
                    <a:pt x="63056" y="30349"/>
                  </a:moveTo>
                  <a:cubicBezTo>
                    <a:pt x="63353" y="30349"/>
                    <a:pt x="63627" y="30599"/>
                    <a:pt x="63627" y="30909"/>
                  </a:cubicBezTo>
                  <a:cubicBezTo>
                    <a:pt x="63627" y="31206"/>
                    <a:pt x="63377" y="31480"/>
                    <a:pt x="63056" y="31480"/>
                  </a:cubicBezTo>
                  <a:cubicBezTo>
                    <a:pt x="62746" y="31480"/>
                    <a:pt x="62496" y="31230"/>
                    <a:pt x="62496" y="30909"/>
                  </a:cubicBezTo>
                  <a:cubicBezTo>
                    <a:pt x="62496" y="30599"/>
                    <a:pt x="62746" y="30349"/>
                    <a:pt x="63056" y="30349"/>
                  </a:cubicBezTo>
                  <a:close/>
                  <a:moveTo>
                    <a:pt x="66782" y="30349"/>
                  </a:moveTo>
                  <a:cubicBezTo>
                    <a:pt x="67080" y="30349"/>
                    <a:pt x="67342" y="30599"/>
                    <a:pt x="67342" y="30909"/>
                  </a:cubicBezTo>
                  <a:cubicBezTo>
                    <a:pt x="67342" y="31206"/>
                    <a:pt x="67092" y="31480"/>
                    <a:pt x="66782" y="31480"/>
                  </a:cubicBezTo>
                  <a:cubicBezTo>
                    <a:pt x="66473" y="31480"/>
                    <a:pt x="66211" y="31230"/>
                    <a:pt x="66211" y="30909"/>
                  </a:cubicBezTo>
                  <a:cubicBezTo>
                    <a:pt x="66235" y="30599"/>
                    <a:pt x="66473" y="30349"/>
                    <a:pt x="66782" y="30349"/>
                  </a:cubicBezTo>
                  <a:close/>
                  <a:moveTo>
                    <a:pt x="70509" y="30349"/>
                  </a:moveTo>
                  <a:cubicBezTo>
                    <a:pt x="70807" y="30349"/>
                    <a:pt x="71080" y="30599"/>
                    <a:pt x="71080" y="30909"/>
                  </a:cubicBezTo>
                  <a:cubicBezTo>
                    <a:pt x="71080" y="31206"/>
                    <a:pt x="70830" y="31480"/>
                    <a:pt x="70509" y="31480"/>
                  </a:cubicBezTo>
                  <a:cubicBezTo>
                    <a:pt x="70199" y="31480"/>
                    <a:pt x="69949" y="31230"/>
                    <a:pt x="69949" y="30909"/>
                  </a:cubicBezTo>
                  <a:cubicBezTo>
                    <a:pt x="69949" y="30599"/>
                    <a:pt x="70199" y="30349"/>
                    <a:pt x="70509" y="30349"/>
                  </a:cubicBezTo>
                  <a:close/>
                  <a:moveTo>
                    <a:pt x="74236" y="30349"/>
                  </a:moveTo>
                  <a:cubicBezTo>
                    <a:pt x="74533" y="30349"/>
                    <a:pt x="74795" y="30599"/>
                    <a:pt x="74795" y="30909"/>
                  </a:cubicBezTo>
                  <a:cubicBezTo>
                    <a:pt x="74795" y="31206"/>
                    <a:pt x="74545" y="31480"/>
                    <a:pt x="74236" y="31480"/>
                  </a:cubicBezTo>
                  <a:cubicBezTo>
                    <a:pt x="73938" y="31480"/>
                    <a:pt x="73676" y="31230"/>
                    <a:pt x="73676" y="30909"/>
                  </a:cubicBezTo>
                  <a:cubicBezTo>
                    <a:pt x="73676" y="30599"/>
                    <a:pt x="73926" y="30349"/>
                    <a:pt x="74236" y="30349"/>
                  </a:cubicBezTo>
                  <a:close/>
                  <a:moveTo>
                    <a:pt x="77855" y="30349"/>
                  </a:moveTo>
                  <a:cubicBezTo>
                    <a:pt x="78153" y="30349"/>
                    <a:pt x="78415" y="30599"/>
                    <a:pt x="78415" y="30909"/>
                  </a:cubicBezTo>
                  <a:cubicBezTo>
                    <a:pt x="78415" y="31206"/>
                    <a:pt x="78165" y="31480"/>
                    <a:pt x="77855" y="31480"/>
                  </a:cubicBezTo>
                  <a:cubicBezTo>
                    <a:pt x="77546" y="31480"/>
                    <a:pt x="77284" y="31230"/>
                    <a:pt x="77284" y="30909"/>
                  </a:cubicBezTo>
                  <a:cubicBezTo>
                    <a:pt x="77284" y="30599"/>
                    <a:pt x="77546" y="30349"/>
                    <a:pt x="77855" y="30349"/>
                  </a:cubicBezTo>
                  <a:close/>
                  <a:moveTo>
                    <a:pt x="81570" y="30349"/>
                  </a:moveTo>
                  <a:cubicBezTo>
                    <a:pt x="81868" y="30349"/>
                    <a:pt x="82141" y="30599"/>
                    <a:pt x="82141" y="30909"/>
                  </a:cubicBezTo>
                  <a:cubicBezTo>
                    <a:pt x="82141" y="31206"/>
                    <a:pt x="81879" y="31480"/>
                    <a:pt x="81570" y="31480"/>
                  </a:cubicBezTo>
                  <a:cubicBezTo>
                    <a:pt x="81260" y="31480"/>
                    <a:pt x="81010" y="31230"/>
                    <a:pt x="81010" y="30909"/>
                  </a:cubicBezTo>
                  <a:cubicBezTo>
                    <a:pt x="81022" y="30599"/>
                    <a:pt x="81260" y="30349"/>
                    <a:pt x="81570" y="30349"/>
                  </a:cubicBezTo>
                  <a:close/>
                  <a:moveTo>
                    <a:pt x="85308" y="30349"/>
                  </a:moveTo>
                  <a:cubicBezTo>
                    <a:pt x="85606" y="30349"/>
                    <a:pt x="85880" y="30599"/>
                    <a:pt x="85880" y="30909"/>
                  </a:cubicBezTo>
                  <a:cubicBezTo>
                    <a:pt x="85880" y="31206"/>
                    <a:pt x="85618" y="31480"/>
                    <a:pt x="85308" y="31480"/>
                  </a:cubicBezTo>
                  <a:cubicBezTo>
                    <a:pt x="84999" y="31480"/>
                    <a:pt x="84749" y="31230"/>
                    <a:pt x="84749" y="30909"/>
                  </a:cubicBezTo>
                  <a:cubicBezTo>
                    <a:pt x="84749" y="30599"/>
                    <a:pt x="84999" y="30349"/>
                    <a:pt x="85308" y="30349"/>
                  </a:cubicBezTo>
                  <a:close/>
                  <a:moveTo>
                    <a:pt x="89035" y="30349"/>
                  </a:moveTo>
                  <a:cubicBezTo>
                    <a:pt x="89333" y="30349"/>
                    <a:pt x="89595" y="30599"/>
                    <a:pt x="89595" y="30909"/>
                  </a:cubicBezTo>
                  <a:cubicBezTo>
                    <a:pt x="89595" y="31206"/>
                    <a:pt x="89345" y="31480"/>
                    <a:pt x="89035" y="31480"/>
                  </a:cubicBezTo>
                  <a:cubicBezTo>
                    <a:pt x="88714" y="31480"/>
                    <a:pt x="88464" y="31230"/>
                    <a:pt x="88464" y="30909"/>
                  </a:cubicBezTo>
                  <a:cubicBezTo>
                    <a:pt x="88475" y="30599"/>
                    <a:pt x="88714" y="30349"/>
                    <a:pt x="89035" y="30349"/>
                  </a:cubicBezTo>
                  <a:close/>
                  <a:moveTo>
                    <a:pt x="92762" y="30349"/>
                  </a:moveTo>
                  <a:cubicBezTo>
                    <a:pt x="93059" y="30349"/>
                    <a:pt x="93333" y="30599"/>
                    <a:pt x="93333" y="30909"/>
                  </a:cubicBezTo>
                  <a:cubicBezTo>
                    <a:pt x="93333" y="31206"/>
                    <a:pt x="93071" y="31480"/>
                    <a:pt x="92762" y="31480"/>
                  </a:cubicBezTo>
                  <a:cubicBezTo>
                    <a:pt x="92452" y="31480"/>
                    <a:pt x="92202" y="31230"/>
                    <a:pt x="92202" y="30909"/>
                  </a:cubicBezTo>
                  <a:cubicBezTo>
                    <a:pt x="92202" y="30599"/>
                    <a:pt x="92452" y="30349"/>
                    <a:pt x="92762" y="30349"/>
                  </a:cubicBezTo>
                  <a:close/>
                  <a:moveTo>
                    <a:pt x="96488" y="30349"/>
                  </a:moveTo>
                  <a:cubicBezTo>
                    <a:pt x="96786" y="30349"/>
                    <a:pt x="97048" y="30599"/>
                    <a:pt x="97048" y="30909"/>
                  </a:cubicBezTo>
                  <a:cubicBezTo>
                    <a:pt x="97048" y="31206"/>
                    <a:pt x="96798" y="31480"/>
                    <a:pt x="96488" y="31480"/>
                  </a:cubicBezTo>
                  <a:cubicBezTo>
                    <a:pt x="96191" y="31480"/>
                    <a:pt x="95917" y="31230"/>
                    <a:pt x="95917" y="30909"/>
                  </a:cubicBezTo>
                  <a:cubicBezTo>
                    <a:pt x="95917" y="30599"/>
                    <a:pt x="96179" y="30349"/>
                    <a:pt x="96488" y="30349"/>
                  </a:cubicBezTo>
                  <a:close/>
                  <a:moveTo>
                    <a:pt x="100203" y="30349"/>
                  </a:moveTo>
                  <a:cubicBezTo>
                    <a:pt x="100501" y="30349"/>
                    <a:pt x="100775" y="30599"/>
                    <a:pt x="100775" y="30909"/>
                  </a:cubicBezTo>
                  <a:cubicBezTo>
                    <a:pt x="100775" y="31206"/>
                    <a:pt x="100513" y="31480"/>
                    <a:pt x="100203" y="31480"/>
                  </a:cubicBezTo>
                  <a:cubicBezTo>
                    <a:pt x="99905" y="31480"/>
                    <a:pt x="99644" y="31230"/>
                    <a:pt x="99644" y="30909"/>
                  </a:cubicBezTo>
                  <a:cubicBezTo>
                    <a:pt x="99655" y="30599"/>
                    <a:pt x="99894" y="30349"/>
                    <a:pt x="100203" y="30349"/>
                  </a:cubicBezTo>
                  <a:close/>
                  <a:moveTo>
                    <a:pt x="103942" y="30349"/>
                  </a:moveTo>
                  <a:cubicBezTo>
                    <a:pt x="104239" y="30349"/>
                    <a:pt x="104513" y="30599"/>
                    <a:pt x="104513" y="30909"/>
                  </a:cubicBezTo>
                  <a:cubicBezTo>
                    <a:pt x="104513" y="31206"/>
                    <a:pt x="104251" y="31480"/>
                    <a:pt x="103942" y="31480"/>
                  </a:cubicBezTo>
                  <a:cubicBezTo>
                    <a:pt x="103644" y="31480"/>
                    <a:pt x="103382" y="31230"/>
                    <a:pt x="103382" y="30909"/>
                  </a:cubicBezTo>
                  <a:cubicBezTo>
                    <a:pt x="103382" y="30599"/>
                    <a:pt x="103632" y="30349"/>
                    <a:pt x="103942" y="30349"/>
                  </a:cubicBezTo>
                  <a:close/>
                  <a:moveTo>
                    <a:pt x="107668" y="30349"/>
                  </a:moveTo>
                  <a:cubicBezTo>
                    <a:pt x="107966" y="30349"/>
                    <a:pt x="108228" y="30599"/>
                    <a:pt x="108228" y="30909"/>
                  </a:cubicBezTo>
                  <a:cubicBezTo>
                    <a:pt x="108228" y="31206"/>
                    <a:pt x="107978" y="31480"/>
                    <a:pt x="107668" y="31480"/>
                  </a:cubicBezTo>
                  <a:cubicBezTo>
                    <a:pt x="107371" y="31480"/>
                    <a:pt x="107097" y="31230"/>
                    <a:pt x="107097" y="30909"/>
                  </a:cubicBezTo>
                  <a:cubicBezTo>
                    <a:pt x="107109" y="30599"/>
                    <a:pt x="107347" y="30349"/>
                    <a:pt x="107668" y="30349"/>
                  </a:cubicBezTo>
                  <a:close/>
                  <a:moveTo>
                    <a:pt x="111395" y="30349"/>
                  </a:moveTo>
                  <a:cubicBezTo>
                    <a:pt x="111693" y="30349"/>
                    <a:pt x="111967" y="30599"/>
                    <a:pt x="111967" y="30909"/>
                  </a:cubicBezTo>
                  <a:cubicBezTo>
                    <a:pt x="111967" y="31206"/>
                    <a:pt x="111705" y="31480"/>
                    <a:pt x="111395" y="31480"/>
                  </a:cubicBezTo>
                  <a:cubicBezTo>
                    <a:pt x="111085" y="31480"/>
                    <a:pt x="110835" y="31230"/>
                    <a:pt x="110835" y="30909"/>
                  </a:cubicBezTo>
                  <a:cubicBezTo>
                    <a:pt x="110835" y="30599"/>
                    <a:pt x="111085" y="30349"/>
                    <a:pt x="111395" y="30349"/>
                  </a:cubicBezTo>
                  <a:close/>
                  <a:moveTo>
                    <a:pt x="115122" y="30349"/>
                  </a:moveTo>
                  <a:cubicBezTo>
                    <a:pt x="115419" y="30349"/>
                    <a:pt x="115681" y="30599"/>
                    <a:pt x="115681" y="30909"/>
                  </a:cubicBezTo>
                  <a:cubicBezTo>
                    <a:pt x="115681" y="31206"/>
                    <a:pt x="115431" y="31480"/>
                    <a:pt x="115122" y="31480"/>
                  </a:cubicBezTo>
                  <a:cubicBezTo>
                    <a:pt x="114812" y="31480"/>
                    <a:pt x="114550" y="31230"/>
                    <a:pt x="114550" y="30909"/>
                  </a:cubicBezTo>
                  <a:cubicBezTo>
                    <a:pt x="114574" y="30599"/>
                    <a:pt x="114812" y="30349"/>
                    <a:pt x="115122" y="30349"/>
                  </a:cubicBezTo>
                  <a:close/>
                  <a:moveTo>
                    <a:pt x="118860" y="30349"/>
                  </a:moveTo>
                  <a:cubicBezTo>
                    <a:pt x="119158" y="30349"/>
                    <a:pt x="119420" y="30599"/>
                    <a:pt x="119420" y="30909"/>
                  </a:cubicBezTo>
                  <a:cubicBezTo>
                    <a:pt x="119420" y="31206"/>
                    <a:pt x="119170" y="31480"/>
                    <a:pt x="118860" y="31480"/>
                  </a:cubicBezTo>
                  <a:cubicBezTo>
                    <a:pt x="118539" y="31480"/>
                    <a:pt x="118289" y="31230"/>
                    <a:pt x="118289" y="30909"/>
                  </a:cubicBezTo>
                  <a:cubicBezTo>
                    <a:pt x="118289" y="30599"/>
                    <a:pt x="118539" y="30349"/>
                    <a:pt x="118860" y="30349"/>
                  </a:cubicBezTo>
                  <a:close/>
                  <a:moveTo>
                    <a:pt x="122575" y="30349"/>
                  </a:moveTo>
                  <a:cubicBezTo>
                    <a:pt x="122873" y="30349"/>
                    <a:pt x="123146" y="30599"/>
                    <a:pt x="123146" y="30909"/>
                  </a:cubicBezTo>
                  <a:cubicBezTo>
                    <a:pt x="123146" y="31206"/>
                    <a:pt x="122885" y="31480"/>
                    <a:pt x="122575" y="31480"/>
                  </a:cubicBezTo>
                  <a:cubicBezTo>
                    <a:pt x="122265" y="31480"/>
                    <a:pt x="122015" y="31230"/>
                    <a:pt x="122015" y="30909"/>
                  </a:cubicBezTo>
                  <a:cubicBezTo>
                    <a:pt x="122027" y="30599"/>
                    <a:pt x="122277" y="30349"/>
                    <a:pt x="122575" y="30349"/>
                  </a:cubicBezTo>
                  <a:close/>
                  <a:moveTo>
                    <a:pt x="126314" y="30349"/>
                  </a:moveTo>
                  <a:cubicBezTo>
                    <a:pt x="126611" y="30349"/>
                    <a:pt x="126873" y="30599"/>
                    <a:pt x="126873" y="30909"/>
                  </a:cubicBezTo>
                  <a:cubicBezTo>
                    <a:pt x="126873" y="31206"/>
                    <a:pt x="126623" y="31480"/>
                    <a:pt x="126314" y="31480"/>
                  </a:cubicBezTo>
                  <a:cubicBezTo>
                    <a:pt x="126004" y="31480"/>
                    <a:pt x="125742" y="31230"/>
                    <a:pt x="125742" y="30909"/>
                  </a:cubicBezTo>
                  <a:cubicBezTo>
                    <a:pt x="125742" y="30599"/>
                    <a:pt x="126004" y="30349"/>
                    <a:pt x="126314" y="30349"/>
                  </a:cubicBezTo>
                  <a:close/>
                  <a:moveTo>
                    <a:pt x="130028" y="30349"/>
                  </a:moveTo>
                  <a:cubicBezTo>
                    <a:pt x="130326" y="30349"/>
                    <a:pt x="130600" y="30599"/>
                    <a:pt x="130600" y="30909"/>
                  </a:cubicBezTo>
                  <a:cubicBezTo>
                    <a:pt x="130600" y="31206"/>
                    <a:pt x="130350" y="31480"/>
                    <a:pt x="130028" y="31480"/>
                  </a:cubicBezTo>
                  <a:cubicBezTo>
                    <a:pt x="129731" y="31480"/>
                    <a:pt x="129469" y="31230"/>
                    <a:pt x="129469" y="30909"/>
                  </a:cubicBezTo>
                  <a:cubicBezTo>
                    <a:pt x="129469" y="30599"/>
                    <a:pt x="129719" y="30349"/>
                    <a:pt x="130028" y="30349"/>
                  </a:cubicBezTo>
                  <a:close/>
                  <a:moveTo>
                    <a:pt x="133767" y="30349"/>
                  </a:moveTo>
                  <a:cubicBezTo>
                    <a:pt x="134065" y="30349"/>
                    <a:pt x="134326" y="30599"/>
                    <a:pt x="134326" y="30909"/>
                  </a:cubicBezTo>
                  <a:cubicBezTo>
                    <a:pt x="134326" y="31206"/>
                    <a:pt x="134076" y="31480"/>
                    <a:pt x="133767" y="31480"/>
                  </a:cubicBezTo>
                  <a:cubicBezTo>
                    <a:pt x="133469" y="31480"/>
                    <a:pt x="133207" y="31230"/>
                    <a:pt x="133207" y="30909"/>
                  </a:cubicBezTo>
                  <a:cubicBezTo>
                    <a:pt x="133207" y="30599"/>
                    <a:pt x="133457" y="30349"/>
                    <a:pt x="133767" y="30349"/>
                  </a:cubicBezTo>
                  <a:close/>
                  <a:moveTo>
                    <a:pt x="137494" y="30349"/>
                  </a:moveTo>
                  <a:cubicBezTo>
                    <a:pt x="137791" y="30349"/>
                    <a:pt x="138053" y="30599"/>
                    <a:pt x="138053" y="30909"/>
                  </a:cubicBezTo>
                  <a:cubicBezTo>
                    <a:pt x="138053" y="31206"/>
                    <a:pt x="137803" y="31480"/>
                    <a:pt x="137494" y="31480"/>
                  </a:cubicBezTo>
                  <a:cubicBezTo>
                    <a:pt x="137196" y="31480"/>
                    <a:pt x="136922" y="31230"/>
                    <a:pt x="136922" y="30909"/>
                  </a:cubicBezTo>
                  <a:cubicBezTo>
                    <a:pt x="136934" y="30599"/>
                    <a:pt x="137172" y="30349"/>
                    <a:pt x="137494" y="30349"/>
                  </a:cubicBezTo>
                  <a:close/>
                  <a:moveTo>
                    <a:pt x="141220" y="30349"/>
                  </a:moveTo>
                  <a:cubicBezTo>
                    <a:pt x="141518" y="30349"/>
                    <a:pt x="141792" y="30599"/>
                    <a:pt x="141792" y="30909"/>
                  </a:cubicBezTo>
                  <a:cubicBezTo>
                    <a:pt x="141792" y="31206"/>
                    <a:pt x="141530" y="31480"/>
                    <a:pt x="141220" y="31480"/>
                  </a:cubicBezTo>
                  <a:cubicBezTo>
                    <a:pt x="140911" y="31480"/>
                    <a:pt x="140661" y="31230"/>
                    <a:pt x="140661" y="30909"/>
                  </a:cubicBezTo>
                  <a:cubicBezTo>
                    <a:pt x="140661" y="30599"/>
                    <a:pt x="140911" y="30349"/>
                    <a:pt x="141220" y="30349"/>
                  </a:cubicBezTo>
                  <a:close/>
                  <a:moveTo>
                    <a:pt x="1548" y="32206"/>
                  </a:moveTo>
                  <a:cubicBezTo>
                    <a:pt x="1846" y="32206"/>
                    <a:pt x="2119" y="32456"/>
                    <a:pt x="2119" y="32778"/>
                  </a:cubicBezTo>
                  <a:cubicBezTo>
                    <a:pt x="2119" y="33087"/>
                    <a:pt x="1858" y="33338"/>
                    <a:pt x="1548" y="33338"/>
                  </a:cubicBezTo>
                  <a:cubicBezTo>
                    <a:pt x="1238" y="33338"/>
                    <a:pt x="988" y="33087"/>
                    <a:pt x="988" y="32778"/>
                  </a:cubicBezTo>
                  <a:cubicBezTo>
                    <a:pt x="988" y="32456"/>
                    <a:pt x="1238" y="32206"/>
                    <a:pt x="1548" y="32206"/>
                  </a:cubicBezTo>
                  <a:close/>
                  <a:moveTo>
                    <a:pt x="5287" y="32206"/>
                  </a:moveTo>
                  <a:cubicBezTo>
                    <a:pt x="5596" y="32206"/>
                    <a:pt x="5846" y="32456"/>
                    <a:pt x="5846" y="32778"/>
                  </a:cubicBezTo>
                  <a:cubicBezTo>
                    <a:pt x="5846" y="33087"/>
                    <a:pt x="5596" y="33338"/>
                    <a:pt x="5287" y="33338"/>
                  </a:cubicBezTo>
                  <a:cubicBezTo>
                    <a:pt x="4977" y="33338"/>
                    <a:pt x="4715" y="33087"/>
                    <a:pt x="4715" y="32778"/>
                  </a:cubicBezTo>
                  <a:cubicBezTo>
                    <a:pt x="4715" y="32456"/>
                    <a:pt x="4977" y="32206"/>
                    <a:pt x="5287" y="32206"/>
                  </a:cubicBezTo>
                  <a:close/>
                  <a:moveTo>
                    <a:pt x="9001" y="32206"/>
                  </a:moveTo>
                  <a:cubicBezTo>
                    <a:pt x="9299" y="32206"/>
                    <a:pt x="9573" y="32456"/>
                    <a:pt x="9573" y="32778"/>
                  </a:cubicBezTo>
                  <a:cubicBezTo>
                    <a:pt x="9573" y="33087"/>
                    <a:pt x="9323" y="33338"/>
                    <a:pt x="9001" y="33338"/>
                  </a:cubicBezTo>
                  <a:cubicBezTo>
                    <a:pt x="8704" y="33338"/>
                    <a:pt x="8442" y="33087"/>
                    <a:pt x="8442" y="32778"/>
                  </a:cubicBezTo>
                  <a:cubicBezTo>
                    <a:pt x="8442" y="32456"/>
                    <a:pt x="8692" y="32206"/>
                    <a:pt x="9001" y="32206"/>
                  </a:cubicBezTo>
                  <a:close/>
                  <a:moveTo>
                    <a:pt x="12728" y="32206"/>
                  </a:moveTo>
                  <a:cubicBezTo>
                    <a:pt x="13037" y="32206"/>
                    <a:pt x="13288" y="32456"/>
                    <a:pt x="13288" y="32778"/>
                  </a:cubicBezTo>
                  <a:cubicBezTo>
                    <a:pt x="13288" y="33087"/>
                    <a:pt x="13037" y="33338"/>
                    <a:pt x="12728" y="33338"/>
                  </a:cubicBezTo>
                  <a:cubicBezTo>
                    <a:pt x="12418" y="33338"/>
                    <a:pt x="12156" y="33087"/>
                    <a:pt x="12156" y="32778"/>
                  </a:cubicBezTo>
                  <a:cubicBezTo>
                    <a:pt x="12156" y="32456"/>
                    <a:pt x="12418" y="32206"/>
                    <a:pt x="12728" y="32206"/>
                  </a:cubicBezTo>
                  <a:close/>
                  <a:moveTo>
                    <a:pt x="16466" y="32206"/>
                  </a:moveTo>
                  <a:cubicBezTo>
                    <a:pt x="16764" y="32206"/>
                    <a:pt x="17026" y="32456"/>
                    <a:pt x="17026" y="32778"/>
                  </a:cubicBezTo>
                  <a:cubicBezTo>
                    <a:pt x="17026" y="33087"/>
                    <a:pt x="16776" y="33338"/>
                    <a:pt x="16466" y="33338"/>
                  </a:cubicBezTo>
                  <a:cubicBezTo>
                    <a:pt x="16169" y="33338"/>
                    <a:pt x="15895" y="33087"/>
                    <a:pt x="15895" y="32778"/>
                  </a:cubicBezTo>
                  <a:cubicBezTo>
                    <a:pt x="15895" y="32456"/>
                    <a:pt x="16145" y="32206"/>
                    <a:pt x="16466" y="32206"/>
                  </a:cubicBezTo>
                  <a:close/>
                  <a:moveTo>
                    <a:pt x="20181" y="32206"/>
                  </a:moveTo>
                  <a:cubicBezTo>
                    <a:pt x="20491" y="32206"/>
                    <a:pt x="20753" y="32456"/>
                    <a:pt x="20753" y="32778"/>
                  </a:cubicBezTo>
                  <a:cubicBezTo>
                    <a:pt x="20753" y="33087"/>
                    <a:pt x="20491" y="33338"/>
                    <a:pt x="20181" y="33338"/>
                  </a:cubicBezTo>
                  <a:cubicBezTo>
                    <a:pt x="19872" y="33338"/>
                    <a:pt x="19622" y="33087"/>
                    <a:pt x="19622" y="32778"/>
                  </a:cubicBezTo>
                  <a:cubicBezTo>
                    <a:pt x="19622" y="32456"/>
                    <a:pt x="19872" y="32206"/>
                    <a:pt x="20181" y="32206"/>
                  </a:cubicBezTo>
                  <a:close/>
                  <a:moveTo>
                    <a:pt x="23920" y="32206"/>
                  </a:moveTo>
                  <a:cubicBezTo>
                    <a:pt x="24217" y="32206"/>
                    <a:pt x="24479" y="32456"/>
                    <a:pt x="24479" y="32778"/>
                  </a:cubicBezTo>
                  <a:cubicBezTo>
                    <a:pt x="24479" y="33087"/>
                    <a:pt x="24229" y="33338"/>
                    <a:pt x="23920" y="33338"/>
                  </a:cubicBezTo>
                  <a:cubicBezTo>
                    <a:pt x="23610" y="33338"/>
                    <a:pt x="23348" y="33087"/>
                    <a:pt x="23348" y="32778"/>
                  </a:cubicBezTo>
                  <a:cubicBezTo>
                    <a:pt x="23348" y="32456"/>
                    <a:pt x="23610" y="32206"/>
                    <a:pt x="23920" y="32206"/>
                  </a:cubicBezTo>
                  <a:close/>
                  <a:moveTo>
                    <a:pt x="27635" y="32206"/>
                  </a:moveTo>
                  <a:cubicBezTo>
                    <a:pt x="27956" y="32206"/>
                    <a:pt x="28206" y="32456"/>
                    <a:pt x="28206" y="32778"/>
                  </a:cubicBezTo>
                  <a:cubicBezTo>
                    <a:pt x="28206" y="33087"/>
                    <a:pt x="27956" y="33338"/>
                    <a:pt x="27635" y="33338"/>
                  </a:cubicBezTo>
                  <a:cubicBezTo>
                    <a:pt x="27325" y="33338"/>
                    <a:pt x="27075" y="33087"/>
                    <a:pt x="27075" y="32778"/>
                  </a:cubicBezTo>
                  <a:cubicBezTo>
                    <a:pt x="27075" y="32456"/>
                    <a:pt x="27325" y="32206"/>
                    <a:pt x="27635" y="32206"/>
                  </a:cubicBezTo>
                  <a:close/>
                  <a:moveTo>
                    <a:pt x="31373" y="32206"/>
                  </a:moveTo>
                  <a:cubicBezTo>
                    <a:pt x="31671" y="32206"/>
                    <a:pt x="31945" y="32456"/>
                    <a:pt x="31945" y="32778"/>
                  </a:cubicBezTo>
                  <a:cubicBezTo>
                    <a:pt x="31945" y="33087"/>
                    <a:pt x="31683" y="33338"/>
                    <a:pt x="31373" y="33338"/>
                  </a:cubicBezTo>
                  <a:cubicBezTo>
                    <a:pt x="31064" y="33338"/>
                    <a:pt x="30814" y="33087"/>
                    <a:pt x="30814" y="32778"/>
                  </a:cubicBezTo>
                  <a:cubicBezTo>
                    <a:pt x="30814" y="32456"/>
                    <a:pt x="31064" y="32206"/>
                    <a:pt x="31373" y="32206"/>
                  </a:cubicBezTo>
                  <a:close/>
                  <a:moveTo>
                    <a:pt x="35100" y="32206"/>
                  </a:moveTo>
                  <a:cubicBezTo>
                    <a:pt x="35409" y="32206"/>
                    <a:pt x="35659" y="32456"/>
                    <a:pt x="35659" y="32778"/>
                  </a:cubicBezTo>
                  <a:cubicBezTo>
                    <a:pt x="35659" y="33087"/>
                    <a:pt x="35409" y="33338"/>
                    <a:pt x="35100" y="33338"/>
                  </a:cubicBezTo>
                  <a:cubicBezTo>
                    <a:pt x="34778" y="33338"/>
                    <a:pt x="34528" y="33087"/>
                    <a:pt x="34528" y="32778"/>
                  </a:cubicBezTo>
                  <a:cubicBezTo>
                    <a:pt x="34528" y="32456"/>
                    <a:pt x="34778" y="32206"/>
                    <a:pt x="35100" y="32206"/>
                  </a:cubicBezTo>
                  <a:close/>
                  <a:moveTo>
                    <a:pt x="38815" y="32206"/>
                  </a:moveTo>
                  <a:cubicBezTo>
                    <a:pt x="39112" y="32206"/>
                    <a:pt x="39386" y="32456"/>
                    <a:pt x="39386" y="32778"/>
                  </a:cubicBezTo>
                  <a:cubicBezTo>
                    <a:pt x="39386" y="33087"/>
                    <a:pt x="39124" y="33338"/>
                    <a:pt x="38815" y="33338"/>
                  </a:cubicBezTo>
                  <a:cubicBezTo>
                    <a:pt x="38517" y="33338"/>
                    <a:pt x="38255" y="33087"/>
                    <a:pt x="38255" y="32778"/>
                  </a:cubicBezTo>
                  <a:cubicBezTo>
                    <a:pt x="38255" y="32456"/>
                    <a:pt x="38505" y="32206"/>
                    <a:pt x="38815" y="32206"/>
                  </a:cubicBezTo>
                  <a:close/>
                  <a:moveTo>
                    <a:pt x="42553" y="32206"/>
                  </a:moveTo>
                  <a:cubicBezTo>
                    <a:pt x="42863" y="32206"/>
                    <a:pt x="43113" y="32456"/>
                    <a:pt x="43113" y="32778"/>
                  </a:cubicBezTo>
                  <a:cubicBezTo>
                    <a:pt x="43113" y="33087"/>
                    <a:pt x="42863" y="33338"/>
                    <a:pt x="42553" y="33338"/>
                  </a:cubicBezTo>
                  <a:cubicBezTo>
                    <a:pt x="42232" y="33338"/>
                    <a:pt x="41982" y="33087"/>
                    <a:pt x="41982" y="32778"/>
                  </a:cubicBezTo>
                  <a:cubicBezTo>
                    <a:pt x="41982" y="32456"/>
                    <a:pt x="42244" y="32206"/>
                    <a:pt x="42553" y="32206"/>
                  </a:cubicBezTo>
                  <a:close/>
                  <a:moveTo>
                    <a:pt x="46268" y="32206"/>
                  </a:moveTo>
                  <a:cubicBezTo>
                    <a:pt x="46565" y="32206"/>
                    <a:pt x="46839" y="32456"/>
                    <a:pt x="46839" y="32778"/>
                  </a:cubicBezTo>
                  <a:cubicBezTo>
                    <a:pt x="46839" y="33087"/>
                    <a:pt x="46589" y="33338"/>
                    <a:pt x="46268" y="33338"/>
                  </a:cubicBezTo>
                  <a:cubicBezTo>
                    <a:pt x="45970" y="33338"/>
                    <a:pt x="45708" y="33087"/>
                    <a:pt x="45708" y="32778"/>
                  </a:cubicBezTo>
                  <a:cubicBezTo>
                    <a:pt x="45708" y="32456"/>
                    <a:pt x="45958" y="32206"/>
                    <a:pt x="46268" y="32206"/>
                  </a:cubicBezTo>
                  <a:close/>
                  <a:moveTo>
                    <a:pt x="50006" y="32206"/>
                  </a:moveTo>
                  <a:cubicBezTo>
                    <a:pt x="50316" y="32206"/>
                    <a:pt x="50578" y="32456"/>
                    <a:pt x="50578" y="32778"/>
                  </a:cubicBezTo>
                  <a:cubicBezTo>
                    <a:pt x="50578" y="33087"/>
                    <a:pt x="50316" y="33338"/>
                    <a:pt x="50006" y="33338"/>
                  </a:cubicBezTo>
                  <a:cubicBezTo>
                    <a:pt x="49697" y="33338"/>
                    <a:pt x="49447" y="33087"/>
                    <a:pt x="49447" y="32778"/>
                  </a:cubicBezTo>
                  <a:cubicBezTo>
                    <a:pt x="49447" y="32456"/>
                    <a:pt x="49697" y="32206"/>
                    <a:pt x="50006" y="32206"/>
                  </a:cubicBezTo>
                  <a:close/>
                  <a:moveTo>
                    <a:pt x="53733" y="32206"/>
                  </a:moveTo>
                  <a:cubicBezTo>
                    <a:pt x="54031" y="32206"/>
                    <a:pt x="54293" y="32456"/>
                    <a:pt x="54293" y="32778"/>
                  </a:cubicBezTo>
                  <a:cubicBezTo>
                    <a:pt x="54293" y="33087"/>
                    <a:pt x="54043" y="33338"/>
                    <a:pt x="53733" y="33338"/>
                  </a:cubicBezTo>
                  <a:cubicBezTo>
                    <a:pt x="53412" y="33338"/>
                    <a:pt x="53162" y="33087"/>
                    <a:pt x="53162" y="32778"/>
                  </a:cubicBezTo>
                  <a:cubicBezTo>
                    <a:pt x="53162" y="32456"/>
                    <a:pt x="53412" y="32206"/>
                    <a:pt x="53733" y="32206"/>
                  </a:cubicBezTo>
                  <a:close/>
                  <a:moveTo>
                    <a:pt x="57460" y="32206"/>
                  </a:moveTo>
                  <a:cubicBezTo>
                    <a:pt x="57781" y="32206"/>
                    <a:pt x="58031" y="32456"/>
                    <a:pt x="58031" y="32778"/>
                  </a:cubicBezTo>
                  <a:cubicBezTo>
                    <a:pt x="58031" y="33087"/>
                    <a:pt x="57781" y="33338"/>
                    <a:pt x="57460" y="33338"/>
                  </a:cubicBezTo>
                  <a:cubicBezTo>
                    <a:pt x="57150" y="33338"/>
                    <a:pt x="56900" y="33087"/>
                    <a:pt x="56900" y="32778"/>
                  </a:cubicBezTo>
                  <a:cubicBezTo>
                    <a:pt x="56900" y="32456"/>
                    <a:pt x="57150" y="32206"/>
                    <a:pt x="57460" y="32206"/>
                  </a:cubicBezTo>
                  <a:close/>
                  <a:moveTo>
                    <a:pt x="61186" y="32206"/>
                  </a:moveTo>
                  <a:cubicBezTo>
                    <a:pt x="61484" y="32206"/>
                    <a:pt x="61746" y="32456"/>
                    <a:pt x="61746" y="32778"/>
                  </a:cubicBezTo>
                  <a:cubicBezTo>
                    <a:pt x="61746" y="33087"/>
                    <a:pt x="61496" y="33338"/>
                    <a:pt x="61186" y="33338"/>
                  </a:cubicBezTo>
                  <a:cubicBezTo>
                    <a:pt x="60877" y="33338"/>
                    <a:pt x="60615" y="33087"/>
                    <a:pt x="60615" y="32778"/>
                  </a:cubicBezTo>
                  <a:cubicBezTo>
                    <a:pt x="60615" y="32456"/>
                    <a:pt x="60877" y="32206"/>
                    <a:pt x="61186" y="32206"/>
                  </a:cubicBezTo>
                  <a:close/>
                  <a:moveTo>
                    <a:pt x="64925" y="32206"/>
                  </a:moveTo>
                  <a:cubicBezTo>
                    <a:pt x="65234" y="32206"/>
                    <a:pt x="65485" y="32456"/>
                    <a:pt x="65485" y="32778"/>
                  </a:cubicBezTo>
                  <a:cubicBezTo>
                    <a:pt x="65485" y="33087"/>
                    <a:pt x="65234" y="33338"/>
                    <a:pt x="64925" y="33338"/>
                  </a:cubicBezTo>
                  <a:cubicBezTo>
                    <a:pt x="64603" y="33338"/>
                    <a:pt x="64353" y="33087"/>
                    <a:pt x="64353" y="32778"/>
                  </a:cubicBezTo>
                  <a:cubicBezTo>
                    <a:pt x="64353" y="32456"/>
                    <a:pt x="64603" y="32206"/>
                    <a:pt x="64925" y="32206"/>
                  </a:cubicBezTo>
                  <a:close/>
                  <a:moveTo>
                    <a:pt x="68640" y="32206"/>
                  </a:moveTo>
                  <a:cubicBezTo>
                    <a:pt x="68937" y="32206"/>
                    <a:pt x="69211" y="32456"/>
                    <a:pt x="69211" y="32778"/>
                  </a:cubicBezTo>
                  <a:cubicBezTo>
                    <a:pt x="69211" y="33087"/>
                    <a:pt x="68949" y="33338"/>
                    <a:pt x="68640" y="33338"/>
                  </a:cubicBezTo>
                  <a:cubicBezTo>
                    <a:pt x="68330" y="33338"/>
                    <a:pt x="68080" y="33087"/>
                    <a:pt x="68080" y="32778"/>
                  </a:cubicBezTo>
                  <a:cubicBezTo>
                    <a:pt x="68092" y="32456"/>
                    <a:pt x="68330" y="32206"/>
                    <a:pt x="68640" y="32206"/>
                  </a:cubicBezTo>
                  <a:close/>
                  <a:moveTo>
                    <a:pt x="72366" y="32206"/>
                  </a:moveTo>
                  <a:cubicBezTo>
                    <a:pt x="72676" y="32206"/>
                    <a:pt x="72926" y="32456"/>
                    <a:pt x="72926" y="32778"/>
                  </a:cubicBezTo>
                  <a:cubicBezTo>
                    <a:pt x="72926" y="33087"/>
                    <a:pt x="72676" y="33338"/>
                    <a:pt x="72366" y="33338"/>
                  </a:cubicBezTo>
                  <a:cubicBezTo>
                    <a:pt x="72045" y="33338"/>
                    <a:pt x="71795" y="33087"/>
                    <a:pt x="71795" y="32778"/>
                  </a:cubicBezTo>
                  <a:cubicBezTo>
                    <a:pt x="71795" y="32456"/>
                    <a:pt x="72069" y="32206"/>
                    <a:pt x="72366" y="32206"/>
                  </a:cubicBezTo>
                  <a:close/>
                  <a:moveTo>
                    <a:pt x="76093" y="32206"/>
                  </a:moveTo>
                  <a:cubicBezTo>
                    <a:pt x="76391" y="32206"/>
                    <a:pt x="76664" y="32456"/>
                    <a:pt x="76664" y="32778"/>
                  </a:cubicBezTo>
                  <a:cubicBezTo>
                    <a:pt x="76664" y="33087"/>
                    <a:pt x="76403" y="33338"/>
                    <a:pt x="76093" y="33338"/>
                  </a:cubicBezTo>
                  <a:cubicBezTo>
                    <a:pt x="75795" y="33338"/>
                    <a:pt x="75533" y="33087"/>
                    <a:pt x="75533" y="32778"/>
                  </a:cubicBezTo>
                  <a:cubicBezTo>
                    <a:pt x="75533" y="32456"/>
                    <a:pt x="75783" y="32206"/>
                    <a:pt x="76093" y="32206"/>
                  </a:cubicBezTo>
                  <a:close/>
                  <a:moveTo>
                    <a:pt x="79712" y="32206"/>
                  </a:moveTo>
                  <a:cubicBezTo>
                    <a:pt x="80010" y="32206"/>
                    <a:pt x="80284" y="32456"/>
                    <a:pt x="80284" y="32778"/>
                  </a:cubicBezTo>
                  <a:cubicBezTo>
                    <a:pt x="80284" y="33087"/>
                    <a:pt x="80022" y="33338"/>
                    <a:pt x="79712" y="33338"/>
                  </a:cubicBezTo>
                  <a:cubicBezTo>
                    <a:pt x="79403" y="33338"/>
                    <a:pt x="79153" y="33087"/>
                    <a:pt x="79153" y="32778"/>
                  </a:cubicBezTo>
                  <a:cubicBezTo>
                    <a:pt x="79153" y="32456"/>
                    <a:pt x="79403" y="32206"/>
                    <a:pt x="79712" y="32206"/>
                  </a:cubicBezTo>
                  <a:close/>
                  <a:moveTo>
                    <a:pt x="83451" y="32206"/>
                  </a:moveTo>
                  <a:cubicBezTo>
                    <a:pt x="83761" y="32206"/>
                    <a:pt x="84011" y="32456"/>
                    <a:pt x="84011" y="32778"/>
                  </a:cubicBezTo>
                  <a:cubicBezTo>
                    <a:pt x="84011" y="33087"/>
                    <a:pt x="83761" y="33338"/>
                    <a:pt x="83451" y="33338"/>
                  </a:cubicBezTo>
                  <a:cubicBezTo>
                    <a:pt x="83141" y="33338"/>
                    <a:pt x="82880" y="33087"/>
                    <a:pt x="82880" y="32778"/>
                  </a:cubicBezTo>
                  <a:cubicBezTo>
                    <a:pt x="82880" y="32456"/>
                    <a:pt x="83141" y="32206"/>
                    <a:pt x="83451" y="32206"/>
                  </a:cubicBezTo>
                  <a:close/>
                  <a:moveTo>
                    <a:pt x="87166" y="32206"/>
                  </a:moveTo>
                  <a:cubicBezTo>
                    <a:pt x="87463" y="32206"/>
                    <a:pt x="87737" y="32456"/>
                    <a:pt x="87737" y="32778"/>
                  </a:cubicBezTo>
                  <a:cubicBezTo>
                    <a:pt x="87737" y="33087"/>
                    <a:pt x="87475" y="33338"/>
                    <a:pt x="87166" y="33338"/>
                  </a:cubicBezTo>
                  <a:cubicBezTo>
                    <a:pt x="86856" y="33338"/>
                    <a:pt x="86606" y="33087"/>
                    <a:pt x="86606" y="32778"/>
                  </a:cubicBezTo>
                  <a:cubicBezTo>
                    <a:pt x="86606" y="32456"/>
                    <a:pt x="86856" y="32206"/>
                    <a:pt x="87166" y="32206"/>
                  </a:cubicBezTo>
                  <a:close/>
                  <a:moveTo>
                    <a:pt x="90904" y="32206"/>
                  </a:moveTo>
                  <a:cubicBezTo>
                    <a:pt x="91214" y="32206"/>
                    <a:pt x="91464" y="32456"/>
                    <a:pt x="91464" y="32778"/>
                  </a:cubicBezTo>
                  <a:cubicBezTo>
                    <a:pt x="91464" y="33087"/>
                    <a:pt x="91214" y="33338"/>
                    <a:pt x="90904" y="33338"/>
                  </a:cubicBezTo>
                  <a:cubicBezTo>
                    <a:pt x="90595" y="33338"/>
                    <a:pt x="90345" y="33087"/>
                    <a:pt x="90345" y="32778"/>
                  </a:cubicBezTo>
                  <a:cubicBezTo>
                    <a:pt x="90345" y="32456"/>
                    <a:pt x="90595" y="32206"/>
                    <a:pt x="90904" y="32206"/>
                  </a:cubicBezTo>
                  <a:close/>
                  <a:moveTo>
                    <a:pt x="94631" y="32206"/>
                  </a:moveTo>
                  <a:cubicBezTo>
                    <a:pt x="94929" y="32206"/>
                    <a:pt x="95191" y="32456"/>
                    <a:pt x="95191" y="32778"/>
                  </a:cubicBezTo>
                  <a:cubicBezTo>
                    <a:pt x="95191" y="33087"/>
                    <a:pt x="94941" y="33338"/>
                    <a:pt x="94631" y="33338"/>
                  </a:cubicBezTo>
                  <a:cubicBezTo>
                    <a:pt x="94310" y="33338"/>
                    <a:pt x="94060" y="33087"/>
                    <a:pt x="94060" y="32778"/>
                  </a:cubicBezTo>
                  <a:cubicBezTo>
                    <a:pt x="94071" y="32456"/>
                    <a:pt x="94310" y="32206"/>
                    <a:pt x="94631" y="32206"/>
                  </a:cubicBezTo>
                  <a:close/>
                  <a:moveTo>
                    <a:pt x="98346" y="32206"/>
                  </a:moveTo>
                  <a:cubicBezTo>
                    <a:pt x="98655" y="32206"/>
                    <a:pt x="98905" y="32456"/>
                    <a:pt x="98905" y="32778"/>
                  </a:cubicBezTo>
                  <a:cubicBezTo>
                    <a:pt x="98905" y="33087"/>
                    <a:pt x="98655" y="33338"/>
                    <a:pt x="98346" y="33338"/>
                  </a:cubicBezTo>
                  <a:cubicBezTo>
                    <a:pt x="98036" y="33338"/>
                    <a:pt x="97786" y="33087"/>
                    <a:pt x="97786" y="32778"/>
                  </a:cubicBezTo>
                  <a:cubicBezTo>
                    <a:pt x="97786" y="32456"/>
                    <a:pt x="98036" y="32206"/>
                    <a:pt x="98346" y="32206"/>
                  </a:cubicBezTo>
                  <a:close/>
                  <a:moveTo>
                    <a:pt x="102084" y="32206"/>
                  </a:moveTo>
                  <a:cubicBezTo>
                    <a:pt x="102382" y="32206"/>
                    <a:pt x="102644" y="32456"/>
                    <a:pt x="102644" y="32778"/>
                  </a:cubicBezTo>
                  <a:cubicBezTo>
                    <a:pt x="102644" y="33087"/>
                    <a:pt x="102394" y="33338"/>
                    <a:pt x="102084" y="33338"/>
                  </a:cubicBezTo>
                  <a:cubicBezTo>
                    <a:pt x="101787" y="33338"/>
                    <a:pt x="101513" y="33087"/>
                    <a:pt x="101513" y="32778"/>
                  </a:cubicBezTo>
                  <a:cubicBezTo>
                    <a:pt x="101513" y="32456"/>
                    <a:pt x="101775" y="32206"/>
                    <a:pt x="102084" y="32206"/>
                  </a:cubicBezTo>
                  <a:close/>
                  <a:moveTo>
                    <a:pt x="105799" y="32206"/>
                  </a:moveTo>
                  <a:cubicBezTo>
                    <a:pt x="106121" y="32206"/>
                    <a:pt x="106371" y="32456"/>
                    <a:pt x="106371" y="32778"/>
                  </a:cubicBezTo>
                  <a:cubicBezTo>
                    <a:pt x="106371" y="33087"/>
                    <a:pt x="106109" y="33338"/>
                    <a:pt x="105799" y="33338"/>
                  </a:cubicBezTo>
                  <a:cubicBezTo>
                    <a:pt x="105490" y="33338"/>
                    <a:pt x="105239" y="33087"/>
                    <a:pt x="105239" y="32778"/>
                  </a:cubicBezTo>
                  <a:cubicBezTo>
                    <a:pt x="105239" y="32456"/>
                    <a:pt x="105490" y="32206"/>
                    <a:pt x="105799" y="32206"/>
                  </a:cubicBezTo>
                  <a:close/>
                  <a:moveTo>
                    <a:pt x="109538" y="32206"/>
                  </a:moveTo>
                  <a:cubicBezTo>
                    <a:pt x="109835" y="32206"/>
                    <a:pt x="110109" y="32456"/>
                    <a:pt x="110109" y="32778"/>
                  </a:cubicBezTo>
                  <a:cubicBezTo>
                    <a:pt x="110109" y="33087"/>
                    <a:pt x="109847" y="33338"/>
                    <a:pt x="109538" y="33338"/>
                  </a:cubicBezTo>
                  <a:cubicBezTo>
                    <a:pt x="109228" y="33338"/>
                    <a:pt x="108978" y="33087"/>
                    <a:pt x="108978" y="32778"/>
                  </a:cubicBezTo>
                  <a:cubicBezTo>
                    <a:pt x="108978" y="32456"/>
                    <a:pt x="109228" y="32206"/>
                    <a:pt x="109538" y="32206"/>
                  </a:cubicBezTo>
                  <a:close/>
                  <a:moveTo>
                    <a:pt x="113264" y="32206"/>
                  </a:moveTo>
                  <a:cubicBezTo>
                    <a:pt x="113574" y="32206"/>
                    <a:pt x="113824" y="32456"/>
                    <a:pt x="113824" y="32778"/>
                  </a:cubicBezTo>
                  <a:cubicBezTo>
                    <a:pt x="113824" y="33087"/>
                    <a:pt x="113574" y="33338"/>
                    <a:pt x="113264" y="33338"/>
                  </a:cubicBezTo>
                  <a:cubicBezTo>
                    <a:pt x="112943" y="33338"/>
                    <a:pt x="112693" y="33087"/>
                    <a:pt x="112693" y="32778"/>
                  </a:cubicBezTo>
                  <a:cubicBezTo>
                    <a:pt x="112693" y="32456"/>
                    <a:pt x="112943" y="32206"/>
                    <a:pt x="113264" y="32206"/>
                  </a:cubicBezTo>
                  <a:close/>
                  <a:moveTo>
                    <a:pt x="116991" y="32206"/>
                  </a:moveTo>
                  <a:cubicBezTo>
                    <a:pt x="117289" y="32206"/>
                    <a:pt x="117562" y="32456"/>
                    <a:pt x="117562" y="32778"/>
                  </a:cubicBezTo>
                  <a:cubicBezTo>
                    <a:pt x="117562" y="33087"/>
                    <a:pt x="117312" y="33338"/>
                    <a:pt x="116991" y="33338"/>
                  </a:cubicBezTo>
                  <a:cubicBezTo>
                    <a:pt x="116681" y="33338"/>
                    <a:pt x="116431" y="33087"/>
                    <a:pt x="116431" y="32778"/>
                  </a:cubicBezTo>
                  <a:cubicBezTo>
                    <a:pt x="116431" y="32456"/>
                    <a:pt x="116681" y="32206"/>
                    <a:pt x="116991" y="32206"/>
                  </a:cubicBezTo>
                  <a:close/>
                  <a:moveTo>
                    <a:pt x="120718" y="32206"/>
                  </a:moveTo>
                  <a:cubicBezTo>
                    <a:pt x="121027" y="32206"/>
                    <a:pt x="121277" y="32456"/>
                    <a:pt x="121277" y="32778"/>
                  </a:cubicBezTo>
                  <a:cubicBezTo>
                    <a:pt x="121277" y="33087"/>
                    <a:pt x="121027" y="33338"/>
                    <a:pt x="120718" y="33338"/>
                  </a:cubicBezTo>
                  <a:cubicBezTo>
                    <a:pt x="120408" y="33338"/>
                    <a:pt x="120146" y="33087"/>
                    <a:pt x="120146" y="32778"/>
                  </a:cubicBezTo>
                  <a:cubicBezTo>
                    <a:pt x="120146" y="32456"/>
                    <a:pt x="120420" y="32206"/>
                    <a:pt x="120718" y="32206"/>
                  </a:cubicBezTo>
                  <a:close/>
                  <a:moveTo>
                    <a:pt x="124456" y="32206"/>
                  </a:moveTo>
                  <a:cubicBezTo>
                    <a:pt x="124754" y="32206"/>
                    <a:pt x="125016" y="32456"/>
                    <a:pt x="125016" y="32778"/>
                  </a:cubicBezTo>
                  <a:cubicBezTo>
                    <a:pt x="125016" y="33087"/>
                    <a:pt x="124766" y="33338"/>
                    <a:pt x="124456" y="33338"/>
                  </a:cubicBezTo>
                  <a:cubicBezTo>
                    <a:pt x="124135" y="33338"/>
                    <a:pt x="123885" y="33087"/>
                    <a:pt x="123885" y="32778"/>
                  </a:cubicBezTo>
                  <a:cubicBezTo>
                    <a:pt x="123885" y="32456"/>
                    <a:pt x="124135" y="32206"/>
                    <a:pt x="124456" y="32206"/>
                  </a:cubicBezTo>
                  <a:close/>
                  <a:moveTo>
                    <a:pt x="128171" y="32206"/>
                  </a:moveTo>
                  <a:cubicBezTo>
                    <a:pt x="128480" y="32206"/>
                    <a:pt x="128742" y="32456"/>
                    <a:pt x="128742" y="32778"/>
                  </a:cubicBezTo>
                  <a:cubicBezTo>
                    <a:pt x="128742" y="33087"/>
                    <a:pt x="128480" y="33338"/>
                    <a:pt x="128171" y="33338"/>
                  </a:cubicBezTo>
                  <a:cubicBezTo>
                    <a:pt x="127861" y="33338"/>
                    <a:pt x="127611" y="33087"/>
                    <a:pt x="127611" y="32778"/>
                  </a:cubicBezTo>
                  <a:cubicBezTo>
                    <a:pt x="127611" y="32456"/>
                    <a:pt x="127861" y="32206"/>
                    <a:pt x="128171" y="32206"/>
                  </a:cubicBezTo>
                  <a:close/>
                  <a:moveTo>
                    <a:pt x="131898" y="32206"/>
                  </a:moveTo>
                  <a:cubicBezTo>
                    <a:pt x="132195" y="32206"/>
                    <a:pt x="132457" y="32456"/>
                    <a:pt x="132457" y="32778"/>
                  </a:cubicBezTo>
                  <a:cubicBezTo>
                    <a:pt x="132457" y="33087"/>
                    <a:pt x="132207" y="33338"/>
                    <a:pt x="131898" y="33338"/>
                  </a:cubicBezTo>
                  <a:cubicBezTo>
                    <a:pt x="131600" y="33338"/>
                    <a:pt x="131326" y="33087"/>
                    <a:pt x="131326" y="32778"/>
                  </a:cubicBezTo>
                  <a:cubicBezTo>
                    <a:pt x="131338" y="32456"/>
                    <a:pt x="131576" y="32206"/>
                    <a:pt x="131898" y="32206"/>
                  </a:cubicBezTo>
                  <a:close/>
                  <a:moveTo>
                    <a:pt x="135624" y="32206"/>
                  </a:moveTo>
                  <a:cubicBezTo>
                    <a:pt x="135946" y="32206"/>
                    <a:pt x="136196" y="32456"/>
                    <a:pt x="136196" y="32778"/>
                  </a:cubicBezTo>
                  <a:cubicBezTo>
                    <a:pt x="136196" y="33087"/>
                    <a:pt x="135934" y="33338"/>
                    <a:pt x="135624" y="33338"/>
                  </a:cubicBezTo>
                  <a:cubicBezTo>
                    <a:pt x="135315" y="33338"/>
                    <a:pt x="135065" y="33087"/>
                    <a:pt x="135065" y="32778"/>
                  </a:cubicBezTo>
                  <a:cubicBezTo>
                    <a:pt x="135065" y="32456"/>
                    <a:pt x="135315" y="32206"/>
                    <a:pt x="135624" y="32206"/>
                  </a:cubicBezTo>
                  <a:close/>
                  <a:moveTo>
                    <a:pt x="139351" y="32206"/>
                  </a:moveTo>
                  <a:cubicBezTo>
                    <a:pt x="139649" y="32206"/>
                    <a:pt x="139910" y="32456"/>
                    <a:pt x="139910" y="32778"/>
                  </a:cubicBezTo>
                  <a:cubicBezTo>
                    <a:pt x="139910" y="33087"/>
                    <a:pt x="139660" y="33338"/>
                    <a:pt x="139351" y="33338"/>
                  </a:cubicBezTo>
                  <a:cubicBezTo>
                    <a:pt x="139053" y="33338"/>
                    <a:pt x="138779" y="33087"/>
                    <a:pt x="138779" y="32778"/>
                  </a:cubicBezTo>
                  <a:cubicBezTo>
                    <a:pt x="138779" y="32456"/>
                    <a:pt x="139041" y="32206"/>
                    <a:pt x="139351" y="32206"/>
                  </a:cubicBezTo>
                  <a:close/>
                  <a:moveTo>
                    <a:pt x="143089" y="32206"/>
                  </a:moveTo>
                  <a:cubicBezTo>
                    <a:pt x="143399" y="32206"/>
                    <a:pt x="143649" y="32456"/>
                    <a:pt x="143649" y="32778"/>
                  </a:cubicBezTo>
                  <a:cubicBezTo>
                    <a:pt x="143649" y="33087"/>
                    <a:pt x="143399" y="33338"/>
                    <a:pt x="143089" y="33338"/>
                  </a:cubicBezTo>
                  <a:cubicBezTo>
                    <a:pt x="142768" y="33338"/>
                    <a:pt x="142518" y="33087"/>
                    <a:pt x="142518" y="32778"/>
                  </a:cubicBezTo>
                  <a:cubicBezTo>
                    <a:pt x="142518" y="32456"/>
                    <a:pt x="142768" y="32206"/>
                    <a:pt x="143089" y="32206"/>
                  </a:cubicBezTo>
                  <a:close/>
                  <a:moveTo>
                    <a:pt x="3405" y="34064"/>
                  </a:moveTo>
                  <a:cubicBezTo>
                    <a:pt x="3703" y="34064"/>
                    <a:pt x="3977" y="34326"/>
                    <a:pt x="3977" y="34635"/>
                  </a:cubicBezTo>
                  <a:cubicBezTo>
                    <a:pt x="3977" y="34933"/>
                    <a:pt x="3727" y="35195"/>
                    <a:pt x="3405" y="35195"/>
                  </a:cubicBezTo>
                  <a:cubicBezTo>
                    <a:pt x="3096" y="35195"/>
                    <a:pt x="2846" y="34945"/>
                    <a:pt x="2846" y="34635"/>
                  </a:cubicBezTo>
                  <a:cubicBezTo>
                    <a:pt x="2858" y="34302"/>
                    <a:pt x="3096" y="34064"/>
                    <a:pt x="3405" y="34064"/>
                  </a:cubicBezTo>
                  <a:close/>
                  <a:moveTo>
                    <a:pt x="7132" y="34064"/>
                  </a:moveTo>
                  <a:cubicBezTo>
                    <a:pt x="7430" y="34064"/>
                    <a:pt x="7692" y="34326"/>
                    <a:pt x="7692" y="34635"/>
                  </a:cubicBezTo>
                  <a:cubicBezTo>
                    <a:pt x="7692" y="34933"/>
                    <a:pt x="7442" y="35195"/>
                    <a:pt x="7132" y="35195"/>
                  </a:cubicBezTo>
                  <a:cubicBezTo>
                    <a:pt x="6834" y="35195"/>
                    <a:pt x="6560" y="34945"/>
                    <a:pt x="6560" y="34635"/>
                  </a:cubicBezTo>
                  <a:cubicBezTo>
                    <a:pt x="6584" y="34302"/>
                    <a:pt x="6822" y="34064"/>
                    <a:pt x="7132" y="34064"/>
                  </a:cubicBezTo>
                  <a:close/>
                  <a:moveTo>
                    <a:pt x="10871" y="34064"/>
                  </a:moveTo>
                  <a:cubicBezTo>
                    <a:pt x="11168" y="34064"/>
                    <a:pt x="11430" y="34326"/>
                    <a:pt x="11430" y="34635"/>
                  </a:cubicBezTo>
                  <a:cubicBezTo>
                    <a:pt x="11430" y="34933"/>
                    <a:pt x="11180" y="35195"/>
                    <a:pt x="10871" y="35195"/>
                  </a:cubicBezTo>
                  <a:cubicBezTo>
                    <a:pt x="10573" y="35195"/>
                    <a:pt x="10299" y="34945"/>
                    <a:pt x="10299" y="34635"/>
                  </a:cubicBezTo>
                  <a:cubicBezTo>
                    <a:pt x="10299" y="34302"/>
                    <a:pt x="10549" y="34064"/>
                    <a:pt x="10871" y="34064"/>
                  </a:cubicBezTo>
                  <a:close/>
                  <a:moveTo>
                    <a:pt x="14585" y="34064"/>
                  </a:moveTo>
                  <a:cubicBezTo>
                    <a:pt x="14883" y="34064"/>
                    <a:pt x="15157" y="34326"/>
                    <a:pt x="15157" y="34635"/>
                  </a:cubicBezTo>
                  <a:cubicBezTo>
                    <a:pt x="15157" y="34933"/>
                    <a:pt x="14895" y="35195"/>
                    <a:pt x="14585" y="35195"/>
                  </a:cubicBezTo>
                  <a:cubicBezTo>
                    <a:pt x="14288" y="35195"/>
                    <a:pt x="14014" y="34945"/>
                    <a:pt x="14014" y="34635"/>
                  </a:cubicBezTo>
                  <a:cubicBezTo>
                    <a:pt x="14038" y="34302"/>
                    <a:pt x="14276" y="34064"/>
                    <a:pt x="14585" y="34064"/>
                  </a:cubicBezTo>
                  <a:close/>
                  <a:moveTo>
                    <a:pt x="18324" y="34064"/>
                  </a:moveTo>
                  <a:cubicBezTo>
                    <a:pt x="18622" y="34064"/>
                    <a:pt x="18883" y="34326"/>
                    <a:pt x="18883" y="34635"/>
                  </a:cubicBezTo>
                  <a:cubicBezTo>
                    <a:pt x="18883" y="34933"/>
                    <a:pt x="18633" y="35195"/>
                    <a:pt x="18324" y="35195"/>
                  </a:cubicBezTo>
                  <a:cubicBezTo>
                    <a:pt x="18026" y="35195"/>
                    <a:pt x="17752" y="34945"/>
                    <a:pt x="17752" y="34635"/>
                  </a:cubicBezTo>
                  <a:cubicBezTo>
                    <a:pt x="17752" y="34302"/>
                    <a:pt x="18014" y="34064"/>
                    <a:pt x="18324" y="34064"/>
                  </a:cubicBezTo>
                  <a:close/>
                  <a:moveTo>
                    <a:pt x="22039" y="34064"/>
                  </a:moveTo>
                  <a:cubicBezTo>
                    <a:pt x="22336" y="34064"/>
                    <a:pt x="22610" y="34326"/>
                    <a:pt x="22610" y="34635"/>
                  </a:cubicBezTo>
                  <a:cubicBezTo>
                    <a:pt x="22610" y="34933"/>
                    <a:pt x="22360" y="35195"/>
                    <a:pt x="22039" y="35195"/>
                  </a:cubicBezTo>
                  <a:cubicBezTo>
                    <a:pt x="21729" y="35195"/>
                    <a:pt x="21479" y="34945"/>
                    <a:pt x="21479" y="34635"/>
                  </a:cubicBezTo>
                  <a:cubicBezTo>
                    <a:pt x="21491" y="34302"/>
                    <a:pt x="21729" y="34064"/>
                    <a:pt x="22039" y="34064"/>
                  </a:cubicBezTo>
                  <a:close/>
                  <a:moveTo>
                    <a:pt x="25777" y="34064"/>
                  </a:moveTo>
                  <a:cubicBezTo>
                    <a:pt x="26075" y="34064"/>
                    <a:pt x="26349" y="34326"/>
                    <a:pt x="26349" y="34635"/>
                  </a:cubicBezTo>
                  <a:cubicBezTo>
                    <a:pt x="26349" y="34933"/>
                    <a:pt x="26087" y="35195"/>
                    <a:pt x="25777" y="35195"/>
                  </a:cubicBezTo>
                  <a:cubicBezTo>
                    <a:pt x="25468" y="35195"/>
                    <a:pt x="25206" y="34945"/>
                    <a:pt x="25206" y="34635"/>
                  </a:cubicBezTo>
                  <a:cubicBezTo>
                    <a:pt x="25218" y="34302"/>
                    <a:pt x="25468" y="34064"/>
                    <a:pt x="25777" y="34064"/>
                  </a:cubicBezTo>
                  <a:close/>
                  <a:moveTo>
                    <a:pt x="29504" y="34064"/>
                  </a:moveTo>
                  <a:cubicBezTo>
                    <a:pt x="29801" y="34064"/>
                    <a:pt x="30063" y="34326"/>
                    <a:pt x="30063" y="34635"/>
                  </a:cubicBezTo>
                  <a:cubicBezTo>
                    <a:pt x="30063" y="34933"/>
                    <a:pt x="29813" y="35195"/>
                    <a:pt x="29504" y="35195"/>
                  </a:cubicBezTo>
                  <a:cubicBezTo>
                    <a:pt x="29182" y="35195"/>
                    <a:pt x="28932" y="34945"/>
                    <a:pt x="28932" y="34635"/>
                  </a:cubicBezTo>
                  <a:cubicBezTo>
                    <a:pt x="28944" y="34302"/>
                    <a:pt x="29182" y="34064"/>
                    <a:pt x="29504" y="34064"/>
                  </a:cubicBezTo>
                  <a:close/>
                  <a:moveTo>
                    <a:pt x="33230" y="34064"/>
                  </a:moveTo>
                  <a:cubicBezTo>
                    <a:pt x="33528" y="34064"/>
                    <a:pt x="33802" y="34326"/>
                    <a:pt x="33802" y="34635"/>
                  </a:cubicBezTo>
                  <a:cubicBezTo>
                    <a:pt x="33802" y="34933"/>
                    <a:pt x="33552" y="35195"/>
                    <a:pt x="33230" y="35195"/>
                  </a:cubicBezTo>
                  <a:cubicBezTo>
                    <a:pt x="32921" y="35195"/>
                    <a:pt x="32671" y="34945"/>
                    <a:pt x="32671" y="34635"/>
                  </a:cubicBezTo>
                  <a:cubicBezTo>
                    <a:pt x="32671" y="34302"/>
                    <a:pt x="32921" y="34064"/>
                    <a:pt x="33230" y="34064"/>
                  </a:cubicBezTo>
                  <a:close/>
                  <a:moveTo>
                    <a:pt x="36957" y="34064"/>
                  </a:moveTo>
                  <a:cubicBezTo>
                    <a:pt x="37255" y="34064"/>
                    <a:pt x="37517" y="34326"/>
                    <a:pt x="37517" y="34635"/>
                  </a:cubicBezTo>
                  <a:cubicBezTo>
                    <a:pt x="37517" y="34933"/>
                    <a:pt x="37267" y="35195"/>
                    <a:pt x="36957" y="35195"/>
                  </a:cubicBezTo>
                  <a:cubicBezTo>
                    <a:pt x="36648" y="35195"/>
                    <a:pt x="36386" y="34945"/>
                    <a:pt x="36386" y="34635"/>
                  </a:cubicBezTo>
                  <a:cubicBezTo>
                    <a:pt x="36409" y="34302"/>
                    <a:pt x="36648" y="34064"/>
                    <a:pt x="36957" y="34064"/>
                  </a:cubicBezTo>
                  <a:close/>
                  <a:moveTo>
                    <a:pt x="40672" y="34064"/>
                  </a:moveTo>
                  <a:cubicBezTo>
                    <a:pt x="40970" y="34064"/>
                    <a:pt x="41243" y="34326"/>
                    <a:pt x="41243" y="34635"/>
                  </a:cubicBezTo>
                  <a:cubicBezTo>
                    <a:pt x="41243" y="34933"/>
                    <a:pt x="40993" y="35195"/>
                    <a:pt x="40672" y="35195"/>
                  </a:cubicBezTo>
                  <a:cubicBezTo>
                    <a:pt x="40374" y="35195"/>
                    <a:pt x="40112" y="34945"/>
                    <a:pt x="40112" y="34635"/>
                  </a:cubicBezTo>
                  <a:cubicBezTo>
                    <a:pt x="40124" y="34302"/>
                    <a:pt x="40362" y="34064"/>
                    <a:pt x="40672" y="34064"/>
                  </a:cubicBezTo>
                  <a:close/>
                  <a:moveTo>
                    <a:pt x="44410" y="34064"/>
                  </a:moveTo>
                  <a:cubicBezTo>
                    <a:pt x="44708" y="34064"/>
                    <a:pt x="44982" y="34326"/>
                    <a:pt x="44982" y="34635"/>
                  </a:cubicBezTo>
                  <a:cubicBezTo>
                    <a:pt x="44982" y="34933"/>
                    <a:pt x="44720" y="35195"/>
                    <a:pt x="44410" y="35195"/>
                  </a:cubicBezTo>
                  <a:cubicBezTo>
                    <a:pt x="44113" y="35195"/>
                    <a:pt x="43851" y="34945"/>
                    <a:pt x="43851" y="34635"/>
                  </a:cubicBezTo>
                  <a:cubicBezTo>
                    <a:pt x="43851" y="34302"/>
                    <a:pt x="44101" y="34064"/>
                    <a:pt x="44410" y="34064"/>
                  </a:cubicBezTo>
                  <a:close/>
                  <a:moveTo>
                    <a:pt x="48137" y="34064"/>
                  </a:moveTo>
                  <a:cubicBezTo>
                    <a:pt x="48435" y="34064"/>
                    <a:pt x="48697" y="34326"/>
                    <a:pt x="48697" y="34635"/>
                  </a:cubicBezTo>
                  <a:cubicBezTo>
                    <a:pt x="48697" y="34933"/>
                    <a:pt x="48447" y="35195"/>
                    <a:pt x="48137" y="35195"/>
                  </a:cubicBezTo>
                  <a:cubicBezTo>
                    <a:pt x="47839" y="35195"/>
                    <a:pt x="47566" y="34945"/>
                    <a:pt x="47566" y="34635"/>
                  </a:cubicBezTo>
                  <a:cubicBezTo>
                    <a:pt x="47578" y="34302"/>
                    <a:pt x="47839" y="34064"/>
                    <a:pt x="48137" y="34064"/>
                  </a:cubicBezTo>
                  <a:close/>
                  <a:moveTo>
                    <a:pt x="51864" y="34064"/>
                  </a:moveTo>
                  <a:cubicBezTo>
                    <a:pt x="52161" y="34064"/>
                    <a:pt x="52435" y="34326"/>
                    <a:pt x="52435" y="34635"/>
                  </a:cubicBezTo>
                  <a:cubicBezTo>
                    <a:pt x="52435" y="34933"/>
                    <a:pt x="52185" y="35195"/>
                    <a:pt x="51864" y="35195"/>
                  </a:cubicBezTo>
                  <a:cubicBezTo>
                    <a:pt x="51566" y="35195"/>
                    <a:pt x="51304" y="34945"/>
                    <a:pt x="51304" y="34635"/>
                  </a:cubicBezTo>
                  <a:cubicBezTo>
                    <a:pt x="51304" y="34302"/>
                    <a:pt x="51554" y="34064"/>
                    <a:pt x="51864" y="34064"/>
                  </a:cubicBezTo>
                  <a:close/>
                  <a:moveTo>
                    <a:pt x="55602" y="34064"/>
                  </a:moveTo>
                  <a:cubicBezTo>
                    <a:pt x="55900" y="34064"/>
                    <a:pt x="56174" y="34326"/>
                    <a:pt x="56174" y="34635"/>
                  </a:cubicBezTo>
                  <a:cubicBezTo>
                    <a:pt x="56174" y="34933"/>
                    <a:pt x="55912" y="35195"/>
                    <a:pt x="55602" y="35195"/>
                  </a:cubicBezTo>
                  <a:cubicBezTo>
                    <a:pt x="55293" y="35195"/>
                    <a:pt x="55043" y="34945"/>
                    <a:pt x="55043" y="34635"/>
                  </a:cubicBezTo>
                  <a:cubicBezTo>
                    <a:pt x="55043" y="34302"/>
                    <a:pt x="55293" y="34064"/>
                    <a:pt x="55602" y="34064"/>
                  </a:cubicBezTo>
                  <a:close/>
                  <a:moveTo>
                    <a:pt x="59329" y="34064"/>
                  </a:moveTo>
                  <a:cubicBezTo>
                    <a:pt x="59627" y="34064"/>
                    <a:pt x="59889" y="34326"/>
                    <a:pt x="59889" y="34635"/>
                  </a:cubicBezTo>
                  <a:cubicBezTo>
                    <a:pt x="59889" y="34933"/>
                    <a:pt x="59639" y="35195"/>
                    <a:pt x="59329" y="35195"/>
                  </a:cubicBezTo>
                  <a:cubicBezTo>
                    <a:pt x="59008" y="35195"/>
                    <a:pt x="58757" y="34945"/>
                    <a:pt x="58757" y="34635"/>
                  </a:cubicBezTo>
                  <a:cubicBezTo>
                    <a:pt x="58757" y="34302"/>
                    <a:pt x="59008" y="34064"/>
                    <a:pt x="59329" y="34064"/>
                  </a:cubicBezTo>
                  <a:close/>
                  <a:moveTo>
                    <a:pt x="63056" y="34064"/>
                  </a:moveTo>
                  <a:cubicBezTo>
                    <a:pt x="63353" y="34064"/>
                    <a:pt x="63627" y="34326"/>
                    <a:pt x="63627" y="34635"/>
                  </a:cubicBezTo>
                  <a:cubicBezTo>
                    <a:pt x="63627" y="34933"/>
                    <a:pt x="63377" y="35195"/>
                    <a:pt x="63056" y="35195"/>
                  </a:cubicBezTo>
                  <a:cubicBezTo>
                    <a:pt x="62746" y="35195"/>
                    <a:pt x="62496" y="34945"/>
                    <a:pt x="62496" y="34635"/>
                  </a:cubicBezTo>
                  <a:cubicBezTo>
                    <a:pt x="62496" y="34302"/>
                    <a:pt x="62746" y="34064"/>
                    <a:pt x="63056" y="34064"/>
                  </a:cubicBezTo>
                  <a:close/>
                  <a:moveTo>
                    <a:pt x="66782" y="34064"/>
                  </a:moveTo>
                  <a:cubicBezTo>
                    <a:pt x="67080" y="34064"/>
                    <a:pt x="67342" y="34326"/>
                    <a:pt x="67342" y="34635"/>
                  </a:cubicBezTo>
                  <a:cubicBezTo>
                    <a:pt x="67342" y="34933"/>
                    <a:pt x="67092" y="35195"/>
                    <a:pt x="66782" y="35195"/>
                  </a:cubicBezTo>
                  <a:cubicBezTo>
                    <a:pt x="66473" y="35195"/>
                    <a:pt x="66211" y="34945"/>
                    <a:pt x="66211" y="34635"/>
                  </a:cubicBezTo>
                  <a:cubicBezTo>
                    <a:pt x="66235" y="34302"/>
                    <a:pt x="66473" y="34064"/>
                    <a:pt x="66782" y="34064"/>
                  </a:cubicBezTo>
                  <a:close/>
                  <a:moveTo>
                    <a:pt x="70509" y="34064"/>
                  </a:moveTo>
                  <a:cubicBezTo>
                    <a:pt x="70807" y="34064"/>
                    <a:pt x="71080" y="34326"/>
                    <a:pt x="71080" y="34635"/>
                  </a:cubicBezTo>
                  <a:cubicBezTo>
                    <a:pt x="71080" y="34933"/>
                    <a:pt x="70830" y="35195"/>
                    <a:pt x="70509" y="35195"/>
                  </a:cubicBezTo>
                  <a:cubicBezTo>
                    <a:pt x="70199" y="35195"/>
                    <a:pt x="69949" y="34945"/>
                    <a:pt x="69949" y="34635"/>
                  </a:cubicBezTo>
                  <a:cubicBezTo>
                    <a:pt x="69949" y="34302"/>
                    <a:pt x="70199" y="34064"/>
                    <a:pt x="70509" y="34064"/>
                  </a:cubicBezTo>
                  <a:close/>
                  <a:moveTo>
                    <a:pt x="74236" y="34064"/>
                  </a:moveTo>
                  <a:cubicBezTo>
                    <a:pt x="74533" y="34064"/>
                    <a:pt x="74795" y="34326"/>
                    <a:pt x="74795" y="34635"/>
                  </a:cubicBezTo>
                  <a:cubicBezTo>
                    <a:pt x="74795" y="34933"/>
                    <a:pt x="74545" y="35195"/>
                    <a:pt x="74236" y="35195"/>
                  </a:cubicBezTo>
                  <a:cubicBezTo>
                    <a:pt x="73938" y="35195"/>
                    <a:pt x="73676" y="34945"/>
                    <a:pt x="73676" y="34635"/>
                  </a:cubicBezTo>
                  <a:cubicBezTo>
                    <a:pt x="73676" y="34302"/>
                    <a:pt x="73926" y="34064"/>
                    <a:pt x="74236" y="34064"/>
                  </a:cubicBezTo>
                  <a:close/>
                  <a:moveTo>
                    <a:pt x="77855" y="34064"/>
                  </a:moveTo>
                  <a:cubicBezTo>
                    <a:pt x="78153" y="34064"/>
                    <a:pt x="78415" y="34326"/>
                    <a:pt x="78415" y="34635"/>
                  </a:cubicBezTo>
                  <a:cubicBezTo>
                    <a:pt x="78415" y="34933"/>
                    <a:pt x="78165" y="35195"/>
                    <a:pt x="77855" y="35195"/>
                  </a:cubicBezTo>
                  <a:cubicBezTo>
                    <a:pt x="77546" y="35195"/>
                    <a:pt x="77284" y="34945"/>
                    <a:pt x="77284" y="34635"/>
                  </a:cubicBezTo>
                  <a:cubicBezTo>
                    <a:pt x="77284" y="34302"/>
                    <a:pt x="77546" y="34064"/>
                    <a:pt x="77855" y="34064"/>
                  </a:cubicBezTo>
                  <a:close/>
                  <a:moveTo>
                    <a:pt x="81570" y="34064"/>
                  </a:moveTo>
                  <a:cubicBezTo>
                    <a:pt x="81868" y="34064"/>
                    <a:pt x="82141" y="34326"/>
                    <a:pt x="82141" y="34635"/>
                  </a:cubicBezTo>
                  <a:cubicBezTo>
                    <a:pt x="82141" y="34933"/>
                    <a:pt x="81879" y="35195"/>
                    <a:pt x="81570" y="35195"/>
                  </a:cubicBezTo>
                  <a:cubicBezTo>
                    <a:pt x="81260" y="35195"/>
                    <a:pt x="81010" y="34945"/>
                    <a:pt x="81010" y="34635"/>
                  </a:cubicBezTo>
                  <a:cubicBezTo>
                    <a:pt x="81022" y="34302"/>
                    <a:pt x="81260" y="34064"/>
                    <a:pt x="81570" y="34064"/>
                  </a:cubicBezTo>
                  <a:close/>
                  <a:moveTo>
                    <a:pt x="85308" y="34064"/>
                  </a:moveTo>
                  <a:cubicBezTo>
                    <a:pt x="85606" y="34064"/>
                    <a:pt x="85880" y="34326"/>
                    <a:pt x="85880" y="34635"/>
                  </a:cubicBezTo>
                  <a:cubicBezTo>
                    <a:pt x="85880" y="34933"/>
                    <a:pt x="85618" y="35195"/>
                    <a:pt x="85308" y="35195"/>
                  </a:cubicBezTo>
                  <a:cubicBezTo>
                    <a:pt x="84999" y="35195"/>
                    <a:pt x="84749" y="34945"/>
                    <a:pt x="84749" y="34635"/>
                  </a:cubicBezTo>
                  <a:cubicBezTo>
                    <a:pt x="84749" y="34302"/>
                    <a:pt x="84999" y="34064"/>
                    <a:pt x="85308" y="34064"/>
                  </a:cubicBezTo>
                  <a:close/>
                  <a:moveTo>
                    <a:pt x="89035" y="34064"/>
                  </a:moveTo>
                  <a:cubicBezTo>
                    <a:pt x="89333" y="34064"/>
                    <a:pt x="89595" y="34326"/>
                    <a:pt x="89595" y="34635"/>
                  </a:cubicBezTo>
                  <a:cubicBezTo>
                    <a:pt x="89595" y="34933"/>
                    <a:pt x="89345" y="35195"/>
                    <a:pt x="89035" y="35195"/>
                  </a:cubicBezTo>
                  <a:cubicBezTo>
                    <a:pt x="88714" y="35195"/>
                    <a:pt x="88464" y="34945"/>
                    <a:pt x="88464" y="34635"/>
                  </a:cubicBezTo>
                  <a:cubicBezTo>
                    <a:pt x="88475" y="34302"/>
                    <a:pt x="88714" y="34064"/>
                    <a:pt x="89035" y="34064"/>
                  </a:cubicBezTo>
                  <a:close/>
                  <a:moveTo>
                    <a:pt x="92762" y="34064"/>
                  </a:moveTo>
                  <a:cubicBezTo>
                    <a:pt x="93059" y="34064"/>
                    <a:pt x="93333" y="34326"/>
                    <a:pt x="93333" y="34635"/>
                  </a:cubicBezTo>
                  <a:cubicBezTo>
                    <a:pt x="93333" y="34933"/>
                    <a:pt x="93071" y="35195"/>
                    <a:pt x="92762" y="35195"/>
                  </a:cubicBezTo>
                  <a:cubicBezTo>
                    <a:pt x="92452" y="35195"/>
                    <a:pt x="92202" y="34945"/>
                    <a:pt x="92202" y="34635"/>
                  </a:cubicBezTo>
                  <a:cubicBezTo>
                    <a:pt x="92202" y="34302"/>
                    <a:pt x="92452" y="34064"/>
                    <a:pt x="92762" y="34064"/>
                  </a:cubicBezTo>
                  <a:close/>
                  <a:moveTo>
                    <a:pt x="96488" y="34064"/>
                  </a:moveTo>
                  <a:cubicBezTo>
                    <a:pt x="96786" y="34064"/>
                    <a:pt x="97048" y="34326"/>
                    <a:pt x="97048" y="34635"/>
                  </a:cubicBezTo>
                  <a:cubicBezTo>
                    <a:pt x="97048" y="34933"/>
                    <a:pt x="96798" y="35195"/>
                    <a:pt x="96488" y="35195"/>
                  </a:cubicBezTo>
                  <a:cubicBezTo>
                    <a:pt x="96191" y="35195"/>
                    <a:pt x="95917" y="34945"/>
                    <a:pt x="95917" y="34635"/>
                  </a:cubicBezTo>
                  <a:cubicBezTo>
                    <a:pt x="95917" y="34302"/>
                    <a:pt x="96179" y="34064"/>
                    <a:pt x="96488" y="34064"/>
                  </a:cubicBezTo>
                  <a:close/>
                  <a:moveTo>
                    <a:pt x="100203" y="34064"/>
                  </a:moveTo>
                  <a:cubicBezTo>
                    <a:pt x="100501" y="34064"/>
                    <a:pt x="100775" y="34326"/>
                    <a:pt x="100775" y="34635"/>
                  </a:cubicBezTo>
                  <a:cubicBezTo>
                    <a:pt x="100775" y="34933"/>
                    <a:pt x="100513" y="35195"/>
                    <a:pt x="100203" y="35195"/>
                  </a:cubicBezTo>
                  <a:cubicBezTo>
                    <a:pt x="99905" y="35195"/>
                    <a:pt x="99644" y="34945"/>
                    <a:pt x="99644" y="34635"/>
                  </a:cubicBezTo>
                  <a:cubicBezTo>
                    <a:pt x="99655" y="34302"/>
                    <a:pt x="99894" y="34064"/>
                    <a:pt x="100203" y="34064"/>
                  </a:cubicBezTo>
                  <a:close/>
                  <a:moveTo>
                    <a:pt x="103942" y="34064"/>
                  </a:moveTo>
                  <a:cubicBezTo>
                    <a:pt x="104239" y="34064"/>
                    <a:pt x="104513" y="34326"/>
                    <a:pt x="104513" y="34635"/>
                  </a:cubicBezTo>
                  <a:cubicBezTo>
                    <a:pt x="104513" y="34933"/>
                    <a:pt x="104251" y="35195"/>
                    <a:pt x="103942" y="35195"/>
                  </a:cubicBezTo>
                  <a:cubicBezTo>
                    <a:pt x="103644" y="35195"/>
                    <a:pt x="103382" y="34945"/>
                    <a:pt x="103382" y="34635"/>
                  </a:cubicBezTo>
                  <a:cubicBezTo>
                    <a:pt x="103382" y="34302"/>
                    <a:pt x="103632" y="34064"/>
                    <a:pt x="103942" y="34064"/>
                  </a:cubicBezTo>
                  <a:close/>
                  <a:moveTo>
                    <a:pt x="107668" y="34064"/>
                  </a:moveTo>
                  <a:cubicBezTo>
                    <a:pt x="107966" y="34064"/>
                    <a:pt x="108228" y="34326"/>
                    <a:pt x="108228" y="34635"/>
                  </a:cubicBezTo>
                  <a:cubicBezTo>
                    <a:pt x="108228" y="34933"/>
                    <a:pt x="107978" y="35195"/>
                    <a:pt x="107668" y="35195"/>
                  </a:cubicBezTo>
                  <a:cubicBezTo>
                    <a:pt x="107371" y="35195"/>
                    <a:pt x="107097" y="34945"/>
                    <a:pt x="107097" y="34635"/>
                  </a:cubicBezTo>
                  <a:cubicBezTo>
                    <a:pt x="107109" y="34302"/>
                    <a:pt x="107347" y="34064"/>
                    <a:pt x="107668" y="34064"/>
                  </a:cubicBezTo>
                  <a:close/>
                  <a:moveTo>
                    <a:pt x="111395" y="34064"/>
                  </a:moveTo>
                  <a:cubicBezTo>
                    <a:pt x="111693" y="34064"/>
                    <a:pt x="111967" y="34326"/>
                    <a:pt x="111967" y="34635"/>
                  </a:cubicBezTo>
                  <a:cubicBezTo>
                    <a:pt x="111967" y="34933"/>
                    <a:pt x="111705" y="35195"/>
                    <a:pt x="111395" y="35195"/>
                  </a:cubicBezTo>
                  <a:cubicBezTo>
                    <a:pt x="111085" y="35195"/>
                    <a:pt x="110835" y="34945"/>
                    <a:pt x="110835" y="34635"/>
                  </a:cubicBezTo>
                  <a:cubicBezTo>
                    <a:pt x="110835" y="34302"/>
                    <a:pt x="111085" y="34064"/>
                    <a:pt x="111395" y="34064"/>
                  </a:cubicBezTo>
                  <a:close/>
                  <a:moveTo>
                    <a:pt x="115122" y="34064"/>
                  </a:moveTo>
                  <a:cubicBezTo>
                    <a:pt x="115419" y="34064"/>
                    <a:pt x="115681" y="34326"/>
                    <a:pt x="115681" y="34635"/>
                  </a:cubicBezTo>
                  <a:cubicBezTo>
                    <a:pt x="115681" y="34933"/>
                    <a:pt x="115431" y="35195"/>
                    <a:pt x="115122" y="35195"/>
                  </a:cubicBezTo>
                  <a:cubicBezTo>
                    <a:pt x="114812" y="35195"/>
                    <a:pt x="114550" y="34945"/>
                    <a:pt x="114550" y="34635"/>
                  </a:cubicBezTo>
                  <a:cubicBezTo>
                    <a:pt x="114574" y="34302"/>
                    <a:pt x="114812" y="34064"/>
                    <a:pt x="115122" y="34064"/>
                  </a:cubicBezTo>
                  <a:close/>
                  <a:moveTo>
                    <a:pt x="118860" y="34064"/>
                  </a:moveTo>
                  <a:cubicBezTo>
                    <a:pt x="119158" y="34064"/>
                    <a:pt x="119420" y="34326"/>
                    <a:pt x="119420" y="34635"/>
                  </a:cubicBezTo>
                  <a:cubicBezTo>
                    <a:pt x="119420" y="34933"/>
                    <a:pt x="119170" y="35195"/>
                    <a:pt x="118860" y="35195"/>
                  </a:cubicBezTo>
                  <a:cubicBezTo>
                    <a:pt x="118539" y="35195"/>
                    <a:pt x="118289" y="34945"/>
                    <a:pt x="118289" y="34635"/>
                  </a:cubicBezTo>
                  <a:cubicBezTo>
                    <a:pt x="118289" y="34302"/>
                    <a:pt x="118539" y="34064"/>
                    <a:pt x="118860" y="34064"/>
                  </a:cubicBezTo>
                  <a:close/>
                  <a:moveTo>
                    <a:pt x="122575" y="34064"/>
                  </a:moveTo>
                  <a:cubicBezTo>
                    <a:pt x="122873" y="34064"/>
                    <a:pt x="123146" y="34326"/>
                    <a:pt x="123146" y="34635"/>
                  </a:cubicBezTo>
                  <a:cubicBezTo>
                    <a:pt x="123146" y="34933"/>
                    <a:pt x="122885" y="35195"/>
                    <a:pt x="122575" y="35195"/>
                  </a:cubicBezTo>
                  <a:cubicBezTo>
                    <a:pt x="122265" y="35195"/>
                    <a:pt x="122015" y="34945"/>
                    <a:pt x="122015" y="34635"/>
                  </a:cubicBezTo>
                  <a:cubicBezTo>
                    <a:pt x="122027" y="34302"/>
                    <a:pt x="122277" y="34064"/>
                    <a:pt x="122575" y="34064"/>
                  </a:cubicBezTo>
                  <a:close/>
                  <a:moveTo>
                    <a:pt x="126314" y="34064"/>
                  </a:moveTo>
                  <a:cubicBezTo>
                    <a:pt x="126611" y="34064"/>
                    <a:pt x="126873" y="34326"/>
                    <a:pt x="126873" y="34635"/>
                  </a:cubicBezTo>
                  <a:cubicBezTo>
                    <a:pt x="126873" y="34933"/>
                    <a:pt x="126623" y="35195"/>
                    <a:pt x="126314" y="35195"/>
                  </a:cubicBezTo>
                  <a:cubicBezTo>
                    <a:pt x="126004" y="35195"/>
                    <a:pt x="125742" y="34945"/>
                    <a:pt x="125742" y="34635"/>
                  </a:cubicBezTo>
                  <a:cubicBezTo>
                    <a:pt x="125742" y="34302"/>
                    <a:pt x="126004" y="34064"/>
                    <a:pt x="126314" y="34064"/>
                  </a:cubicBezTo>
                  <a:close/>
                  <a:moveTo>
                    <a:pt x="130028" y="34064"/>
                  </a:moveTo>
                  <a:cubicBezTo>
                    <a:pt x="130326" y="34064"/>
                    <a:pt x="130600" y="34326"/>
                    <a:pt x="130600" y="34635"/>
                  </a:cubicBezTo>
                  <a:cubicBezTo>
                    <a:pt x="130600" y="34933"/>
                    <a:pt x="130350" y="35195"/>
                    <a:pt x="130028" y="35195"/>
                  </a:cubicBezTo>
                  <a:cubicBezTo>
                    <a:pt x="129731" y="35195"/>
                    <a:pt x="129469" y="34945"/>
                    <a:pt x="129469" y="34635"/>
                  </a:cubicBezTo>
                  <a:cubicBezTo>
                    <a:pt x="129469" y="34302"/>
                    <a:pt x="129719" y="34064"/>
                    <a:pt x="130028" y="34064"/>
                  </a:cubicBezTo>
                  <a:close/>
                  <a:moveTo>
                    <a:pt x="133767" y="34064"/>
                  </a:moveTo>
                  <a:cubicBezTo>
                    <a:pt x="134065" y="34064"/>
                    <a:pt x="134326" y="34326"/>
                    <a:pt x="134326" y="34635"/>
                  </a:cubicBezTo>
                  <a:cubicBezTo>
                    <a:pt x="134326" y="34933"/>
                    <a:pt x="134076" y="35195"/>
                    <a:pt x="133767" y="35195"/>
                  </a:cubicBezTo>
                  <a:cubicBezTo>
                    <a:pt x="133469" y="35195"/>
                    <a:pt x="133207" y="34945"/>
                    <a:pt x="133207" y="34635"/>
                  </a:cubicBezTo>
                  <a:cubicBezTo>
                    <a:pt x="133207" y="34302"/>
                    <a:pt x="133457" y="34064"/>
                    <a:pt x="133767" y="34064"/>
                  </a:cubicBezTo>
                  <a:close/>
                  <a:moveTo>
                    <a:pt x="137494" y="34064"/>
                  </a:moveTo>
                  <a:cubicBezTo>
                    <a:pt x="137791" y="34064"/>
                    <a:pt x="138053" y="34326"/>
                    <a:pt x="138053" y="34635"/>
                  </a:cubicBezTo>
                  <a:cubicBezTo>
                    <a:pt x="138053" y="34933"/>
                    <a:pt x="137803" y="35195"/>
                    <a:pt x="137494" y="35195"/>
                  </a:cubicBezTo>
                  <a:cubicBezTo>
                    <a:pt x="137196" y="35195"/>
                    <a:pt x="136922" y="34945"/>
                    <a:pt x="136922" y="34635"/>
                  </a:cubicBezTo>
                  <a:cubicBezTo>
                    <a:pt x="136934" y="34302"/>
                    <a:pt x="137172" y="34064"/>
                    <a:pt x="137494" y="34064"/>
                  </a:cubicBezTo>
                  <a:close/>
                  <a:moveTo>
                    <a:pt x="141220" y="34064"/>
                  </a:moveTo>
                  <a:cubicBezTo>
                    <a:pt x="141518" y="34064"/>
                    <a:pt x="141792" y="34326"/>
                    <a:pt x="141792" y="34635"/>
                  </a:cubicBezTo>
                  <a:cubicBezTo>
                    <a:pt x="141792" y="34933"/>
                    <a:pt x="141530" y="35195"/>
                    <a:pt x="141220" y="35195"/>
                  </a:cubicBezTo>
                  <a:cubicBezTo>
                    <a:pt x="140911" y="35195"/>
                    <a:pt x="140661" y="34945"/>
                    <a:pt x="140661" y="34635"/>
                  </a:cubicBezTo>
                  <a:cubicBezTo>
                    <a:pt x="140661" y="34302"/>
                    <a:pt x="140911" y="34064"/>
                    <a:pt x="141220" y="34064"/>
                  </a:cubicBezTo>
                  <a:close/>
                  <a:moveTo>
                    <a:pt x="1548" y="35933"/>
                  </a:moveTo>
                  <a:cubicBezTo>
                    <a:pt x="1846" y="35933"/>
                    <a:pt x="2119" y="36183"/>
                    <a:pt x="2119" y="36493"/>
                  </a:cubicBezTo>
                  <a:cubicBezTo>
                    <a:pt x="2119" y="36790"/>
                    <a:pt x="1858" y="37064"/>
                    <a:pt x="1548" y="37064"/>
                  </a:cubicBezTo>
                  <a:cubicBezTo>
                    <a:pt x="1238" y="37064"/>
                    <a:pt x="988" y="36802"/>
                    <a:pt x="988" y="36493"/>
                  </a:cubicBezTo>
                  <a:cubicBezTo>
                    <a:pt x="988" y="36183"/>
                    <a:pt x="1238" y="35933"/>
                    <a:pt x="1548" y="35933"/>
                  </a:cubicBezTo>
                  <a:close/>
                  <a:moveTo>
                    <a:pt x="5287" y="35933"/>
                  </a:moveTo>
                  <a:cubicBezTo>
                    <a:pt x="5596" y="35933"/>
                    <a:pt x="5846" y="36183"/>
                    <a:pt x="5846" y="36493"/>
                  </a:cubicBezTo>
                  <a:cubicBezTo>
                    <a:pt x="5846" y="36802"/>
                    <a:pt x="5596" y="37064"/>
                    <a:pt x="5287" y="37064"/>
                  </a:cubicBezTo>
                  <a:cubicBezTo>
                    <a:pt x="4977" y="37064"/>
                    <a:pt x="4715" y="36802"/>
                    <a:pt x="4715" y="36493"/>
                  </a:cubicBezTo>
                  <a:cubicBezTo>
                    <a:pt x="4715" y="36183"/>
                    <a:pt x="4977" y="35933"/>
                    <a:pt x="5287" y="35933"/>
                  </a:cubicBezTo>
                  <a:close/>
                  <a:moveTo>
                    <a:pt x="9001" y="35933"/>
                  </a:moveTo>
                  <a:cubicBezTo>
                    <a:pt x="9299" y="35933"/>
                    <a:pt x="9573" y="36183"/>
                    <a:pt x="9573" y="36493"/>
                  </a:cubicBezTo>
                  <a:cubicBezTo>
                    <a:pt x="9573" y="36790"/>
                    <a:pt x="9323" y="37064"/>
                    <a:pt x="9001" y="37064"/>
                  </a:cubicBezTo>
                  <a:cubicBezTo>
                    <a:pt x="8704" y="37064"/>
                    <a:pt x="8442" y="36802"/>
                    <a:pt x="8442" y="36493"/>
                  </a:cubicBezTo>
                  <a:cubicBezTo>
                    <a:pt x="8442" y="36183"/>
                    <a:pt x="8692" y="35933"/>
                    <a:pt x="9001" y="35933"/>
                  </a:cubicBezTo>
                  <a:close/>
                  <a:moveTo>
                    <a:pt x="12728" y="35933"/>
                  </a:moveTo>
                  <a:cubicBezTo>
                    <a:pt x="13037" y="35933"/>
                    <a:pt x="13288" y="36183"/>
                    <a:pt x="13288" y="36493"/>
                  </a:cubicBezTo>
                  <a:cubicBezTo>
                    <a:pt x="13288" y="36802"/>
                    <a:pt x="13037" y="37064"/>
                    <a:pt x="12728" y="37064"/>
                  </a:cubicBezTo>
                  <a:cubicBezTo>
                    <a:pt x="12418" y="37064"/>
                    <a:pt x="12156" y="36802"/>
                    <a:pt x="12156" y="36493"/>
                  </a:cubicBezTo>
                  <a:cubicBezTo>
                    <a:pt x="12180" y="36183"/>
                    <a:pt x="12418" y="35933"/>
                    <a:pt x="12728" y="35933"/>
                  </a:cubicBezTo>
                  <a:close/>
                  <a:moveTo>
                    <a:pt x="16466" y="35933"/>
                  </a:moveTo>
                  <a:cubicBezTo>
                    <a:pt x="16764" y="35933"/>
                    <a:pt x="17026" y="36183"/>
                    <a:pt x="17026" y="36493"/>
                  </a:cubicBezTo>
                  <a:cubicBezTo>
                    <a:pt x="17026" y="36790"/>
                    <a:pt x="16776" y="37064"/>
                    <a:pt x="16466" y="37064"/>
                  </a:cubicBezTo>
                  <a:cubicBezTo>
                    <a:pt x="16169" y="37064"/>
                    <a:pt x="15895" y="36802"/>
                    <a:pt x="15895" y="36493"/>
                  </a:cubicBezTo>
                  <a:cubicBezTo>
                    <a:pt x="15895" y="36183"/>
                    <a:pt x="16145" y="35933"/>
                    <a:pt x="16466" y="35933"/>
                  </a:cubicBezTo>
                  <a:close/>
                  <a:moveTo>
                    <a:pt x="20181" y="35933"/>
                  </a:moveTo>
                  <a:cubicBezTo>
                    <a:pt x="20491" y="35933"/>
                    <a:pt x="20753" y="36183"/>
                    <a:pt x="20753" y="36493"/>
                  </a:cubicBezTo>
                  <a:cubicBezTo>
                    <a:pt x="20753" y="36802"/>
                    <a:pt x="20491" y="37064"/>
                    <a:pt x="20181" y="37064"/>
                  </a:cubicBezTo>
                  <a:cubicBezTo>
                    <a:pt x="19872" y="37064"/>
                    <a:pt x="19622" y="36802"/>
                    <a:pt x="19622" y="36493"/>
                  </a:cubicBezTo>
                  <a:cubicBezTo>
                    <a:pt x="19634" y="36183"/>
                    <a:pt x="19872" y="35933"/>
                    <a:pt x="20181" y="35933"/>
                  </a:cubicBezTo>
                  <a:close/>
                  <a:moveTo>
                    <a:pt x="23920" y="35933"/>
                  </a:moveTo>
                  <a:cubicBezTo>
                    <a:pt x="24217" y="35933"/>
                    <a:pt x="24479" y="36183"/>
                    <a:pt x="24479" y="36493"/>
                  </a:cubicBezTo>
                  <a:cubicBezTo>
                    <a:pt x="24479" y="36790"/>
                    <a:pt x="24229" y="37064"/>
                    <a:pt x="23920" y="37064"/>
                  </a:cubicBezTo>
                  <a:cubicBezTo>
                    <a:pt x="23610" y="37064"/>
                    <a:pt x="23348" y="36802"/>
                    <a:pt x="23348" y="36493"/>
                  </a:cubicBezTo>
                  <a:cubicBezTo>
                    <a:pt x="23348" y="36183"/>
                    <a:pt x="23610" y="35933"/>
                    <a:pt x="23920" y="35933"/>
                  </a:cubicBezTo>
                  <a:close/>
                  <a:moveTo>
                    <a:pt x="27635" y="35933"/>
                  </a:moveTo>
                  <a:cubicBezTo>
                    <a:pt x="27956" y="35933"/>
                    <a:pt x="28206" y="36183"/>
                    <a:pt x="28206" y="36493"/>
                  </a:cubicBezTo>
                  <a:cubicBezTo>
                    <a:pt x="28206" y="36802"/>
                    <a:pt x="27956" y="37064"/>
                    <a:pt x="27635" y="37064"/>
                  </a:cubicBezTo>
                  <a:cubicBezTo>
                    <a:pt x="27325" y="37064"/>
                    <a:pt x="27075" y="36802"/>
                    <a:pt x="27075" y="36493"/>
                  </a:cubicBezTo>
                  <a:cubicBezTo>
                    <a:pt x="27087" y="36183"/>
                    <a:pt x="27325" y="35933"/>
                    <a:pt x="27635" y="35933"/>
                  </a:cubicBezTo>
                  <a:close/>
                  <a:moveTo>
                    <a:pt x="31373" y="35933"/>
                  </a:moveTo>
                  <a:cubicBezTo>
                    <a:pt x="31671" y="35933"/>
                    <a:pt x="31945" y="36183"/>
                    <a:pt x="31945" y="36493"/>
                  </a:cubicBezTo>
                  <a:cubicBezTo>
                    <a:pt x="31945" y="36790"/>
                    <a:pt x="31683" y="37064"/>
                    <a:pt x="31373" y="37064"/>
                  </a:cubicBezTo>
                  <a:cubicBezTo>
                    <a:pt x="31064" y="37064"/>
                    <a:pt x="30814" y="36802"/>
                    <a:pt x="30814" y="36493"/>
                  </a:cubicBezTo>
                  <a:cubicBezTo>
                    <a:pt x="30814" y="36183"/>
                    <a:pt x="31064" y="35933"/>
                    <a:pt x="31373" y="35933"/>
                  </a:cubicBezTo>
                  <a:close/>
                  <a:moveTo>
                    <a:pt x="35100" y="35933"/>
                  </a:moveTo>
                  <a:cubicBezTo>
                    <a:pt x="35409" y="35933"/>
                    <a:pt x="35659" y="36183"/>
                    <a:pt x="35659" y="36493"/>
                  </a:cubicBezTo>
                  <a:cubicBezTo>
                    <a:pt x="35659" y="36802"/>
                    <a:pt x="35409" y="37064"/>
                    <a:pt x="35100" y="37064"/>
                  </a:cubicBezTo>
                  <a:cubicBezTo>
                    <a:pt x="34778" y="37064"/>
                    <a:pt x="34528" y="36802"/>
                    <a:pt x="34528" y="36493"/>
                  </a:cubicBezTo>
                  <a:cubicBezTo>
                    <a:pt x="34540" y="36183"/>
                    <a:pt x="34778" y="35933"/>
                    <a:pt x="35100" y="35933"/>
                  </a:cubicBezTo>
                  <a:close/>
                  <a:moveTo>
                    <a:pt x="38815" y="35933"/>
                  </a:moveTo>
                  <a:cubicBezTo>
                    <a:pt x="39112" y="35933"/>
                    <a:pt x="39386" y="36183"/>
                    <a:pt x="39386" y="36493"/>
                  </a:cubicBezTo>
                  <a:cubicBezTo>
                    <a:pt x="39386" y="36790"/>
                    <a:pt x="39124" y="37064"/>
                    <a:pt x="38815" y="37064"/>
                  </a:cubicBezTo>
                  <a:cubicBezTo>
                    <a:pt x="38517" y="37064"/>
                    <a:pt x="38255" y="36802"/>
                    <a:pt x="38255" y="36493"/>
                  </a:cubicBezTo>
                  <a:cubicBezTo>
                    <a:pt x="38267" y="36183"/>
                    <a:pt x="38505" y="35933"/>
                    <a:pt x="38815" y="35933"/>
                  </a:cubicBezTo>
                  <a:close/>
                  <a:moveTo>
                    <a:pt x="42553" y="35933"/>
                  </a:moveTo>
                  <a:cubicBezTo>
                    <a:pt x="42863" y="35933"/>
                    <a:pt x="43113" y="36183"/>
                    <a:pt x="43113" y="36493"/>
                  </a:cubicBezTo>
                  <a:cubicBezTo>
                    <a:pt x="43113" y="36802"/>
                    <a:pt x="42863" y="37064"/>
                    <a:pt x="42553" y="37064"/>
                  </a:cubicBezTo>
                  <a:cubicBezTo>
                    <a:pt x="42232" y="37064"/>
                    <a:pt x="41982" y="36802"/>
                    <a:pt x="41982" y="36493"/>
                  </a:cubicBezTo>
                  <a:cubicBezTo>
                    <a:pt x="41982" y="36183"/>
                    <a:pt x="42244" y="35933"/>
                    <a:pt x="42553" y="35933"/>
                  </a:cubicBezTo>
                  <a:close/>
                  <a:moveTo>
                    <a:pt x="46268" y="35933"/>
                  </a:moveTo>
                  <a:cubicBezTo>
                    <a:pt x="46565" y="35933"/>
                    <a:pt x="46839" y="36183"/>
                    <a:pt x="46839" y="36493"/>
                  </a:cubicBezTo>
                  <a:cubicBezTo>
                    <a:pt x="46839" y="36790"/>
                    <a:pt x="46589" y="37064"/>
                    <a:pt x="46268" y="37064"/>
                  </a:cubicBezTo>
                  <a:cubicBezTo>
                    <a:pt x="45970" y="37064"/>
                    <a:pt x="45708" y="36802"/>
                    <a:pt x="45708" y="36493"/>
                  </a:cubicBezTo>
                  <a:cubicBezTo>
                    <a:pt x="45720" y="36183"/>
                    <a:pt x="45958" y="35933"/>
                    <a:pt x="46268" y="35933"/>
                  </a:cubicBezTo>
                  <a:close/>
                  <a:moveTo>
                    <a:pt x="50006" y="35933"/>
                  </a:moveTo>
                  <a:cubicBezTo>
                    <a:pt x="50316" y="35933"/>
                    <a:pt x="50578" y="36183"/>
                    <a:pt x="50578" y="36493"/>
                  </a:cubicBezTo>
                  <a:cubicBezTo>
                    <a:pt x="50578" y="36802"/>
                    <a:pt x="50316" y="37064"/>
                    <a:pt x="50006" y="37064"/>
                  </a:cubicBezTo>
                  <a:cubicBezTo>
                    <a:pt x="49697" y="37064"/>
                    <a:pt x="49447" y="36802"/>
                    <a:pt x="49447" y="36493"/>
                  </a:cubicBezTo>
                  <a:cubicBezTo>
                    <a:pt x="49447" y="36183"/>
                    <a:pt x="49697" y="35933"/>
                    <a:pt x="50006" y="35933"/>
                  </a:cubicBezTo>
                  <a:close/>
                  <a:moveTo>
                    <a:pt x="53733" y="35933"/>
                  </a:moveTo>
                  <a:cubicBezTo>
                    <a:pt x="54031" y="35933"/>
                    <a:pt x="54293" y="36183"/>
                    <a:pt x="54293" y="36493"/>
                  </a:cubicBezTo>
                  <a:cubicBezTo>
                    <a:pt x="54293" y="36790"/>
                    <a:pt x="54043" y="37064"/>
                    <a:pt x="53733" y="37064"/>
                  </a:cubicBezTo>
                  <a:cubicBezTo>
                    <a:pt x="53412" y="37064"/>
                    <a:pt x="53162" y="36802"/>
                    <a:pt x="53162" y="36493"/>
                  </a:cubicBezTo>
                  <a:cubicBezTo>
                    <a:pt x="53173" y="36183"/>
                    <a:pt x="53412" y="35933"/>
                    <a:pt x="53733" y="35933"/>
                  </a:cubicBezTo>
                  <a:close/>
                  <a:moveTo>
                    <a:pt x="57460" y="35933"/>
                  </a:moveTo>
                  <a:cubicBezTo>
                    <a:pt x="57781" y="35933"/>
                    <a:pt x="58031" y="36183"/>
                    <a:pt x="58031" y="36493"/>
                  </a:cubicBezTo>
                  <a:cubicBezTo>
                    <a:pt x="58031" y="36802"/>
                    <a:pt x="57781" y="37064"/>
                    <a:pt x="57460" y="37064"/>
                  </a:cubicBezTo>
                  <a:cubicBezTo>
                    <a:pt x="57150" y="37064"/>
                    <a:pt x="56900" y="36802"/>
                    <a:pt x="56900" y="36493"/>
                  </a:cubicBezTo>
                  <a:cubicBezTo>
                    <a:pt x="56900" y="36183"/>
                    <a:pt x="57150" y="35933"/>
                    <a:pt x="57460" y="35933"/>
                  </a:cubicBezTo>
                  <a:close/>
                  <a:moveTo>
                    <a:pt x="61186" y="35933"/>
                  </a:moveTo>
                  <a:cubicBezTo>
                    <a:pt x="61484" y="35933"/>
                    <a:pt x="61746" y="36183"/>
                    <a:pt x="61746" y="36493"/>
                  </a:cubicBezTo>
                  <a:cubicBezTo>
                    <a:pt x="61746" y="36790"/>
                    <a:pt x="61496" y="37064"/>
                    <a:pt x="61186" y="37064"/>
                  </a:cubicBezTo>
                  <a:cubicBezTo>
                    <a:pt x="60877" y="37064"/>
                    <a:pt x="60615" y="36802"/>
                    <a:pt x="60615" y="36493"/>
                  </a:cubicBezTo>
                  <a:cubicBezTo>
                    <a:pt x="60639" y="36183"/>
                    <a:pt x="60877" y="35933"/>
                    <a:pt x="61186" y="35933"/>
                  </a:cubicBezTo>
                  <a:close/>
                  <a:moveTo>
                    <a:pt x="64925" y="35933"/>
                  </a:moveTo>
                  <a:cubicBezTo>
                    <a:pt x="65234" y="35933"/>
                    <a:pt x="65485" y="36183"/>
                    <a:pt x="65485" y="36493"/>
                  </a:cubicBezTo>
                  <a:cubicBezTo>
                    <a:pt x="65485" y="36802"/>
                    <a:pt x="65234" y="37064"/>
                    <a:pt x="64925" y="37064"/>
                  </a:cubicBezTo>
                  <a:cubicBezTo>
                    <a:pt x="64603" y="37064"/>
                    <a:pt x="64353" y="36802"/>
                    <a:pt x="64353" y="36493"/>
                  </a:cubicBezTo>
                  <a:cubicBezTo>
                    <a:pt x="64353" y="36183"/>
                    <a:pt x="64603" y="35933"/>
                    <a:pt x="64925" y="35933"/>
                  </a:cubicBezTo>
                  <a:close/>
                  <a:moveTo>
                    <a:pt x="68640" y="35933"/>
                  </a:moveTo>
                  <a:cubicBezTo>
                    <a:pt x="68937" y="35933"/>
                    <a:pt x="69211" y="36183"/>
                    <a:pt x="69211" y="36493"/>
                  </a:cubicBezTo>
                  <a:cubicBezTo>
                    <a:pt x="69211" y="36790"/>
                    <a:pt x="68949" y="37064"/>
                    <a:pt x="68640" y="37064"/>
                  </a:cubicBezTo>
                  <a:cubicBezTo>
                    <a:pt x="68330" y="37064"/>
                    <a:pt x="68080" y="36802"/>
                    <a:pt x="68080" y="36493"/>
                  </a:cubicBezTo>
                  <a:cubicBezTo>
                    <a:pt x="68092" y="36183"/>
                    <a:pt x="68330" y="35933"/>
                    <a:pt x="68640" y="35933"/>
                  </a:cubicBezTo>
                  <a:close/>
                  <a:moveTo>
                    <a:pt x="72366" y="35933"/>
                  </a:moveTo>
                  <a:cubicBezTo>
                    <a:pt x="72676" y="35933"/>
                    <a:pt x="72926" y="36183"/>
                    <a:pt x="72926" y="36493"/>
                  </a:cubicBezTo>
                  <a:cubicBezTo>
                    <a:pt x="72926" y="36802"/>
                    <a:pt x="72676" y="37064"/>
                    <a:pt x="72366" y="37064"/>
                  </a:cubicBezTo>
                  <a:cubicBezTo>
                    <a:pt x="72045" y="37064"/>
                    <a:pt x="71795" y="36802"/>
                    <a:pt x="71795" y="36493"/>
                  </a:cubicBezTo>
                  <a:cubicBezTo>
                    <a:pt x="71807" y="36183"/>
                    <a:pt x="72069" y="35933"/>
                    <a:pt x="72366" y="35933"/>
                  </a:cubicBezTo>
                  <a:close/>
                  <a:moveTo>
                    <a:pt x="76093" y="35933"/>
                  </a:moveTo>
                  <a:cubicBezTo>
                    <a:pt x="76391" y="35933"/>
                    <a:pt x="76664" y="36183"/>
                    <a:pt x="76664" y="36493"/>
                  </a:cubicBezTo>
                  <a:cubicBezTo>
                    <a:pt x="76664" y="36790"/>
                    <a:pt x="76403" y="37064"/>
                    <a:pt x="76093" y="37064"/>
                  </a:cubicBezTo>
                  <a:cubicBezTo>
                    <a:pt x="75795" y="37064"/>
                    <a:pt x="75533" y="36802"/>
                    <a:pt x="75533" y="36493"/>
                  </a:cubicBezTo>
                  <a:cubicBezTo>
                    <a:pt x="75533" y="36183"/>
                    <a:pt x="75783" y="35933"/>
                    <a:pt x="76093" y="35933"/>
                  </a:cubicBezTo>
                  <a:close/>
                  <a:moveTo>
                    <a:pt x="79712" y="35933"/>
                  </a:moveTo>
                  <a:cubicBezTo>
                    <a:pt x="80010" y="35933"/>
                    <a:pt x="80284" y="36183"/>
                    <a:pt x="80284" y="36493"/>
                  </a:cubicBezTo>
                  <a:cubicBezTo>
                    <a:pt x="80284" y="36790"/>
                    <a:pt x="80022" y="37064"/>
                    <a:pt x="79712" y="37064"/>
                  </a:cubicBezTo>
                  <a:cubicBezTo>
                    <a:pt x="79403" y="37064"/>
                    <a:pt x="79153" y="36802"/>
                    <a:pt x="79153" y="36493"/>
                  </a:cubicBezTo>
                  <a:cubicBezTo>
                    <a:pt x="79165" y="36183"/>
                    <a:pt x="79403" y="35933"/>
                    <a:pt x="79712" y="35933"/>
                  </a:cubicBezTo>
                  <a:close/>
                  <a:moveTo>
                    <a:pt x="83451" y="35933"/>
                  </a:moveTo>
                  <a:cubicBezTo>
                    <a:pt x="83761" y="35933"/>
                    <a:pt x="84011" y="36183"/>
                    <a:pt x="84011" y="36493"/>
                  </a:cubicBezTo>
                  <a:cubicBezTo>
                    <a:pt x="84011" y="36802"/>
                    <a:pt x="83761" y="37064"/>
                    <a:pt x="83451" y="37064"/>
                  </a:cubicBezTo>
                  <a:cubicBezTo>
                    <a:pt x="83141" y="37064"/>
                    <a:pt x="82880" y="36802"/>
                    <a:pt x="82880" y="36493"/>
                  </a:cubicBezTo>
                  <a:cubicBezTo>
                    <a:pt x="82880" y="36183"/>
                    <a:pt x="83141" y="35933"/>
                    <a:pt x="83451" y="35933"/>
                  </a:cubicBezTo>
                  <a:close/>
                  <a:moveTo>
                    <a:pt x="87166" y="35933"/>
                  </a:moveTo>
                  <a:cubicBezTo>
                    <a:pt x="87463" y="35933"/>
                    <a:pt x="87737" y="36183"/>
                    <a:pt x="87737" y="36493"/>
                  </a:cubicBezTo>
                  <a:cubicBezTo>
                    <a:pt x="87737" y="36790"/>
                    <a:pt x="87475" y="37064"/>
                    <a:pt x="87166" y="37064"/>
                  </a:cubicBezTo>
                  <a:cubicBezTo>
                    <a:pt x="86856" y="37064"/>
                    <a:pt x="86606" y="36802"/>
                    <a:pt x="86606" y="36493"/>
                  </a:cubicBezTo>
                  <a:cubicBezTo>
                    <a:pt x="86618" y="36183"/>
                    <a:pt x="86856" y="35933"/>
                    <a:pt x="87166" y="35933"/>
                  </a:cubicBezTo>
                  <a:close/>
                  <a:moveTo>
                    <a:pt x="90904" y="35933"/>
                  </a:moveTo>
                  <a:cubicBezTo>
                    <a:pt x="91214" y="35933"/>
                    <a:pt x="91464" y="36183"/>
                    <a:pt x="91464" y="36493"/>
                  </a:cubicBezTo>
                  <a:cubicBezTo>
                    <a:pt x="91464" y="36802"/>
                    <a:pt x="91214" y="37064"/>
                    <a:pt x="90904" y="37064"/>
                  </a:cubicBezTo>
                  <a:cubicBezTo>
                    <a:pt x="90595" y="37064"/>
                    <a:pt x="90345" y="36802"/>
                    <a:pt x="90345" y="36493"/>
                  </a:cubicBezTo>
                  <a:cubicBezTo>
                    <a:pt x="90345" y="36183"/>
                    <a:pt x="90595" y="35933"/>
                    <a:pt x="90904" y="35933"/>
                  </a:cubicBezTo>
                  <a:close/>
                  <a:moveTo>
                    <a:pt x="94631" y="35933"/>
                  </a:moveTo>
                  <a:cubicBezTo>
                    <a:pt x="94929" y="35933"/>
                    <a:pt x="95191" y="36183"/>
                    <a:pt x="95191" y="36493"/>
                  </a:cubicBezTo>
                  <a:cubicBezTo>
                    <a:pt x="95191" y="36790"/>
                    <a:pt x="94941" y="37064"/>
                    <a:pt x="94631" y="37064"/>
                  </a:cubicBezTo>
                  <a:cubicBezTo>
                    <a:pt x="94310" y="37064"/>
                    <a:pt x="94060" y="36802"/>
                    <a:pt x="94060" y="36493"/>
                  </a:cubicBezTo>
                  <a:cubicBezTo>
                    <a:pt x="94071" y="36183"/>
                    <a:pt x="94310" y="35933"/>
                    <a:pt x="94631" y="35933"/>
                  </a:cubicBezTo>
                  <a:close/>
                  <a:moveTo>
                    <a:pt x="98346" y="35933"/>
                  </a:moveTo>
                  <a:cubicBezTo>
                    <a:pt x="98655" y="35933"/>
                    <a:pt x="98905" y="36183"/>
                    <a:pt x="98905" y="36493"/>
                  </a:cubicBezTo>
                  <a:cubicBezTo>
                    <a:pt x="98905" y="36802"/>
                    <a:pt x="98655" y="37064"/>
                    <a:pt x="98346" y="37064"/>
                  </a:cubicBezTo>
                  <a:cubicBezTo>
                    <a:pt x="98036" y="37064"/>
                    <a:pt x="97786" y="36802"/>
                    <a:pt x="97786" y="36493"/>
                  </a:cubicBezTo>
                  <a:cubicBezTo>
                    <a:pt x="97798" y="36183"/>
                    <a:pt x="98036" y="35933"/>
                    <a:pt x="98346" y="35933"/>
                  </a:cubicBezTo>
                  <a:close/>
                  <a:moveTo>
                    <a:pt x="102084" y="35933"/>
                  </a:moveTo>
                  <a:cubicBezTo>
                    <a:pt x="102382" y="35933"/>
                    <a:pt x="102644" y="36183"/>
                    <a:pt x="102644" y="36493"/>
                  </a:cubicBezTo>
                  <a:cubicBezTo>
                    <a:pt x="102644" y="36790"/>
                    <a:pt x="102394" y="37064"/>
                    <a:pt x="102084" y="37064"/>
                  </a:cubicBezTo>
                  <a:cubicBezTo>
                    <a:pt x="101787" y="37064"/>
                    <a:pt x="101513" y="36802"/>
                    <a:pt x="101513" y="36493"/>
                  </a:cubicBezTo>
                  <a:cubicBezTo>
                    <a:pt x="101513" y="36183"/>
                    <a:pt x="101775" y="35933"/>
                    <a:pt x="102084" y="35933"/>
                  </a:cubicBezTo>
                  <a:close/>
                  <a:moveTo>
                    <a:pt x="105799" y="35933"/>
                  </a:moveTo>
                  <a:cubicBezTo>
                    <a:pt x="106121" y="35933"/>
                    <a:pt x="106371" y="36183"/>
                    <a:pt x="106371" y="36493"/>
                  </a:cubicBezTo>
                  <a:cubicBezTo>
                    <a:pt x="106371" y="36802"/>
                    <a:pt x="106109" y="37064"/>
                    <a:pt x="105799" y="37064"/>
                  </a:cubicBezTo>
                  <a:cubicBezTo>
                    <a:pt x="105490" y="37064"/>
                    <a:pt x="105239" y="36802"/>
                    <a:pt x="105239" y="36493"/>
                  </a:cubicBezTo>
                  <a:cubicBezTo>
                    <a:pt x="105251" y="36183"/>
                    <a:pt x="105490" y="35933"/>
                    <a:pt x="105799" y="35933"/>
                  </a:cubicBezTo>
                  <a:close/>
                  <a:moveTo>
                    <a:pt x="109538" y="35933"/>
                  </a:moveTo>
                  <a:cubicBezTo>
                    <a:pt x="109835" y="35933"/>
                    <a:pt x="110109" y="36183"/>
                    <a:pt x="110109" y="36493"/>
                  </a:cubicBezTo>
                  <a:cubicBezTo>
                    <a:pt x="110109" y="36790"/>
                    <a:pt x="109847" y="37064"/>
                    <a:pt x="109538" y="37064"/>
                  </a:cubicBezTo>
                  <a:cubicBezTo>
                    <a:pt x="109228" y="37064"/>
                    <a:pt x="108978" y="36802"/>
                    <a:pt x="108978" y="36493"/>
                  </a:cubicBezTo>
                  <a:cubicBezTo>
                    <a:pt x="108978" y="36183"/>
                    <a:pt x="109228" y="35933"/>
                    <a:pt x="109538" y="35933"/>
                  </a:cubicBezTo>
                  <a:close/>
                  <a:moveTo>
                    <a:pt x="113264" y="35933"/>
                  </a:moveTo>
                  <a:cubicBezTo>
                    <a:pt x="113574" y="35933"/>
                    <a:pt x="113824" y="36183"/>
                    <a:pt x="113824" y="36493"/>
                  </a:cubicBezTo>
                  <a:cubicBezTo>
                    <a:pt x="113824" y="36802"/>
                    <a:pt x="113574" y="37064"/>
                    <a:pt x="113264" y="37064"/>
                  </a:cubicBezTo>
                  <a:cubicBezTo>
                    <a:pt x="112943" y="37064"/>
                    <a:pt x="112693" y="36802"/>
                    <a:pt x="112693" y="36493"/>
                  </a:cubicBezTo>
                  <a:cubicBezTo>
                    <a:pt x="112705" y="36183"/>
                    <a:pt x="112943" y="35933"/>
                    <a:pt x="113264" y="35933"/>
                  </a:cubicBezTo>
                  <a:close/>
                  <a:moveTo>
                    <a:pt x="116991" y="35933"/>
                  </a:moveTo>
                  <a:cubicBezTo>
                    <a:pt x="117289" y="35933"/>
                    <a:pt x="117562" y="36183"/>
                    <a:pt x="117562" y="36493"/>
                  </a:cubicBezTo>
                  <a:cubicBezTo>
                    <a:pt x="117562" y="36790"/>
                    <a:pt x="117312" y="37064"/>
                    <a:pt x="116991" y="37064"/>
                  </a:cubicBezTo>
                  <a:cubicBezTo>
                    <a:pt x="116681" y="37064"/>
                    <a:pt x="116431" y="36802"/>
                    <a:pt x="116431" y="36493"/>
                  </a:cubicBezTo>
                  <a:cubicBezTo>
                    <a:pt x="116431" y="36183"/>
                    <a:pt x="116681" y="35933"/>
                    <a:pt x="116991" y="35933"/>
                  </a:cubicBezTo>
                  <a:close/>
                  <a:moveTo>
                    <a:pt x="120718" y="35933"/>
                  </a:moveTo>
                  <a:cubicBezTo>
                    <a:pt x="121027" y="35933"/>
                    <a:pt x="121277" y="36183"/>
                    <a:pt x="121277" y="36493"/>
                  </a:cubicBezTo>
                  <a:cubicBezTo>
                    <a:pt x="121277" y="36802"/>
                    <a:pt x="121027" y="37064"/>
                    <a:pt x="120718" y="37064"/>
                  </a:cubicBezTo>
                  <a:cubicBezTo>
                    <a:pt x="120408" y="37064"/>
                    <a:pt x="120146" y="36802"/>
                    <a:pt x="120146" y="36493"/>
                  </a:cubicBezTo>
                  <a:cubicBezTo>
                    <a:pt x="120170" y="36183"/>
                    <a:pt x="120420" y="35933"/>
                    <a:pt x="120718" y="35933"/>
                  </a:cubicBezTo>
                  <a:close/>
                  <a:moveTo>
                    <a:pt x="124456" y="35933"/>
                  </a:moveTo>
                  <a:cubicBezTo>
                    <a:pt x="124754" y="35933"/>
                    <a:pt x="125016" y="36183"/>
                    <a:pt x="125016" y="36493"/>
                  </a:cubicBezTo>
                  <a:cubicBezTo>
                    <a:pt x="125016" y="36790"/>
                    <a:pt x="124766" y="37064"/>
                    <a:pt x="124456" y="37064"/>
                  </a:cubicBezTo>
                  <a:cubicBezTo>
                    <a:pt x="124135" y="37064"/>
                    <a:pt x="123885" y="36802"/>
                    <a:pt x="123885" y="36493"/>
                  </a:cubicBezTo>
                  <a:cubicBezTo>
                    <a:pt x="123885" y="36183"/>
                    <a:pt x="124135" y="35933"/>
                    <a:pt x="124456" y="35933"/>
                  </a:cubicBezTo>
                  <a:close/>
                  <a:moveTo>
                    <a:pt x="128171" y="35933"/>
                  </a:moveTo>
                  <a:cubicBezTo>
                    <a:pt x="128480" y="35933"/>
                    <a:pt x="128742" y="36183"/>
                    <a:pt x="128742" y="36493"/>
                  </a:cubicBezTo>
                  <a:cubicBezTo>
                    <a:pt x="128742" y="36802"/>
                    <a:pt x="128480" y="37064"/>
                    <a:pt x="128171" y="37064"/>
                  </a:cubicBezTo>
                  <a:cubicBezTo>
                    <a:pt x="127861" y="37064"/>
                    <a:pt x="127611" y="36802"/>
                    <a:pt x="127611" y="36493"/>
                  </a:cubicBezTo>
                  <a:cubicBezTo>
                    <a:pt x="127611" y="36183"/>
                    <a:pt x="127861" y="35933"/>
                    <a:pt x="128171" y="35933"/>
                  </a:cubicBezTo>
                  <a:close/>
                  <a:moveTo>
                    <a:pt x="131898" y="35933"/>
                  </a:moveTo>
                  <a:cubicBezTo>
                    <a:pt x="132195" y="35933"/>
                    <a:pt x="132457" y="36183"/>
                    <a:pt x="132457" y="36493"/>
                  </a:cubicBezTo>
                  <a:cubicBezTo>
                    <a:pt x="132457" y="36790"/>
                    <a:pt x="132207" y="37064"/>
                    <a:pt x="131898" y="37064"/>
                  </a:cubicBezTo>
                  <a:cubicBezTo>
                    <a:pt x="131600" y="37064"/>
                    <a:pt x="131326" y="36802"/>
                    <a:pt x="131326" y="36493"/>
                  </a:cubicBezTo>
                  <a:cubicBezTo>
                    <a:pt x="131338" y="36183"/>
                    <a:pt x="131576" y="35933"/>
                    <a:pt x="131898" y="35933"/>
                  </a:cubicBezTo>
                  <a:close/>
                  <a:moveTo>
                    <a:pt x="135624" y="35933"/>
                  </a:moveTo>
                  <a:cubicBezTo>
                    <a:pt x="135946" y="35933"/>
                    <a:pt x="136196" y="36183"/>
                    <a:pt x="136196" y="36493"/>
                  </a:cubicBezTo>
                  <a:cubicBezTo>
                    <a:pt x="136196" y="36802"/>
                    <a:pt x="135934" y="37064"/>
                    <a:pt x="135624" y="37064"/>
                  </a:cubicBezTo>
                  <a:cubicBezTo>
                    <a:pt x="135315" y="37064"/>
                    <a:pt x="135065" y="36802"/>
                    <a:pt x="135065" y="36493"/>
                  </a:cubicBezTo>
                  <a:cubicBezTo>
                    <a:pt x="135065" y="36183"/>
                    <a:pt x="135315" y="35933"/>
                    <a:pt x="135624" y="35933"/>
                  </a:cubicBezTo>
                  <a:close/>
                  <a:moveTo>
                    <a:pt x="139351" y="35933"/>
                  </a:moveTo>
                  <a:cubicBezTo>
                    <a:pt x="139649" y="35933"/>
                    <a:pt x="139910" y="36183"/>
                    <a:pt x="139910" y="36493"/>
                  </a:cubicBezTo>
                  <a:cubicBezTo>
                    <a:pt x="139910" y="36790"/>
                    <a:pt x="139660" y="37064"/>
                    <a:pt x="139351" y="37064"/>
                  </a:cubicBezTo>
                  <a:cubicBezTo>
                    <a:pt x="139053" y="37064"/>
                    <a:pt x="138779" y="36802"/>
                    <a:pt x="138779" y="36493"/>
                  </a:cubicBezTo>
                  <a:cubicBezTo>
                    <a:pt x="138803" y="36183"/>
                    <a:pt x="139041" y="35933"/>
                    <a:pt x="139351" y="35933"/>
                  </a:cubicBezTo>
                  <a:close/>
                  <a:moveTo>
                    <a:pt x="143089" y="35933"/>
                  </a:moveTo>
                  <a:cubicBezTo>
                    <a:pt x="143399" y="35933"/>
                    <a:pt x="143649" y="36183"/>
                    <a:pt x="143649" y="36493"/>
                  </a:cubicBezTo>
                  <a:cubicBezTo>
                    <a:pt x="143649" y="36802"/>
                    <a:pt x="143399" y="37064"/>
                    <a:pt x="143089" y="37064"/>
                  </a:cubicBezTo>
                  <a:cubicBezTo>
                    <a:pt x="142768" y="37064"/>
                    <a:pt x="142518" y="36802"/>
                    <a:pt x="142518" y="36493"/>
                  </a:cubicBezTo>
                  <a:cubicBezTo>
                    <a:pt x="142518" y="36183"/>
                    <a:pt x="142768" y="35933"/>
                    <a:pt x="143089" y="35933"/>
                  </a:cubicBezTo>
                  <a:close/>
                  <a:moveTo>
                    <a:pt x="3405" y="37790"/>
                  </a:moveTo>
                  <a:cubicBezTo>
                    <a:pt x="3703" y="37790"/>
                    <a:pt x="3977" y="38040"/>
                    <a:pt x="3977" y="38350"/>
                  </a:cubicBezTo>
                  <a:cubicBezTo>
                    <a:pt x="3977" y="38648"/>
                    <a:pt x="3727" y="38922"/>
                    <a:pt x="3405" y="38922"/>
                  </a:cubicBezTo>
                  <a:cubicBezTo>
                    <a:pt x="3096" y="38922"/>
                    <a:pt x="2846" y="38672"/>
                    <a:pt x="2846" y="38350"/>
                  </a:cubicBezTo>
                  <a:cubicBezTo>
                    <a:pt x="2858" y="38040"/>
                    <a:pt x="3096" y="37790"/>
                    <a:pt x="3405" y="37790"/>
                  </a:cubicBezTo>
                  <a:close/>
                  <a:moveTo>
                    <a:pt x="7132" y="37790"/>
                  </a:moveTo>
                  <a:cubicBezTo>
                    <a:pt x="7430" y="37790"/>
                    <a:pt x="7692" y="38040"/>
                    <a:pt x="7692" y="38350"/>
                  </a:cubicBezTo>
                  <a:cubicBezTo>
                    <a:pt x="7692" y="38648"/>
                    <a:pt x="7442" y="38922"/>
                    <a:pt x="7132" y="38922"/>
                  </a:cubicBezTo>
                  <a:cubicBezTo>
                    <a:pt x="6834" y="38922"/>
                    <a:pt x="6560" y="38672"/>
                    <a:pt x="6560" y="38350"/>
                  </a:cubicBezTo>
                  <a:cubicBezTo>
                    <a:pt x="6584" y="38040"/>
                    <a:pt x="6822" y="37790"/>
                    <a:pt x="7132" y="37790"/>
                  </a:cubicBezTo>
                  <a:close/>
                  <a:moveTo>
                    <a:pt x="10871" y="37790"/>
                  </a:moveTo>
                  <a:cubicBezTo>
                    <a:pt x="11168" y="37790"/>
                    <a:pt x="11430" y="38040"/>
                    <a:pt x="11430" y="38350"/>
                  </a:cubicBezTo>
                  <a:cubicBezTo>
                    <a:pt x="11430" y="38648"/>
                    <a:pt x="11180" y="38922"/>
                    <a:pt x="10871" y="38922"/>
                  </a:cubicBezTo>
                  <a:cubicBezTo>
                    <a:pt x="10573" y="38922"/>
                    <a:pt x="10299" y="38672"/>
                    <a:pt x="10299" y="38350"/>
                  </a:cubicBezTo>
                  <a:cubicBezTo>
                    <a:pt x="10299" y="38040"/>
                    <a:pt x="10549" y="37790"/>
                    <a:pt x="10871" y="37790"/>
                  </a:cubicBezTo>
                  <a:close/>
                  <a:moveTo>
                    <a:pt x="14585" y="37790"/>
                  </a:moveTo>
                  <a:cubicBezTo>
                    <a:pt x="14883" y="37790"/>
                    <a:pt x="15157" y="38040"/>
                    <a:pt x="15157" y="38350"/>
                  </a:cubicBezTo>
                  <a:cubicBezTo>
                    <a:pt x="15157" y="38648"/>
                    <a:pt x="14895" y="38922"/>
                    <a:pt x="14585" y="38922"/>
                  </a:cubicBezTo>
                  <a:cubicBezTo>
                    <a:pt x="14288" y="38922"/>
                    <a:pt x="14014" y="38672"/>
                    <a:pt x="14014" y="38350"/>
                  </a:cubicBezTo>
                  <a:cubicBezTo>
                    <a:pt x="14038" y="38040"/>
                    <a:pt x="14276" y="37790"/>
                    <a:pt x="14585" y="37790"/>
                  </a:cubicBezTo>
                  <a:close/>
                  <a:moveTo>
                    <a:pt x="18324" y="37790"/>
                  </a:moveTo>
                  <a:cubicBezTo>
                    <a:pt x="18622" y="37790"/>
                    <a:pt x="18883" y="38040"/>
                    <a:pt x="18883" y="38350"/>
                  </a:cubicBezTo>
                  <a:cubicBezTo>
                    <a:pt x="18883" y="38648"/>
                    <a:pt x="18633" y="38922"/>
                    <a:pt x="18324" y="38922"/>
                  </a:cubicBezTo>
                  <a:cubicBezTo>
                    <a:pt x="18026" y="38922"/>
                    <a:pt x="17752" y="38672"/>
                    <a:pt x="17752" y="38350"/>
                  </a:cubicBezTo>
                  <a:cubicBezTo>
                    <a:pt x="17752" y="38040"/>
                    <a:pt x="18014" y="37790"/>
                    <a:pt x="18324" y="37790"/>
                  </a:cubicBezTo>
                  <a:close/>
                  <a:moveTo>
                    <a:pt x="22039" y="37790"/>
                  </a:moveTo>
                  <a:cubicBezTo>
                    <a:pt x="22336" y="37790"/>
                    <a:pt x="22610" y="38040"/>
                    <a:pt x="22610" y="38350"/>
                  </a:cubicBezTo>
                  <a:cubicBezTo>
                    <a:pt x="22610" y="38648"/>
                    <a:pt x="22360" y="38922"/>
                    <a:pt x="22039" y="38922"/>
                  </a:cubicBezTo>
                  <a:cubicBezTo>
                    <a:pt x="21729" y="38922"/>
                    <a:pt x="21479" y="38672"/>
                    <a:pt x="21479" y="38350"/>
                  </a:cubicBezTo>
                  <a:cubicBezTo>
                    <a:pt x="21491" y="38040"/>
                    <a:pt x="21729" y="37790"/>
                    <a:pt x="22039" y="37790"/>
                  </a:cubicBezTo>
                  <a:close/>
                  <a:moveTo>
                    <a:pt x="25777" y="37790"/>
                  </a:moveTo>
                  <a:cubicBezTo>
                    <a:pt x="26075" y="37790"/>
                    <a:pt x="26349" y="38040"/>
                    <a:pt x="26349" y="38350"/>
                  </a:cubicBezTo>
                  <a:cubicBezTo>
                    <a:pt x="26349" y="38648"/>
                    <a:pt x="26087" y="38922"/>
                    <a:pt x="25777" y="38922"/>
                  </a:cubicBezTo>
                  <a:cubicBezTo>
                    <a:pt x="25468" y="38922"/>
                    <a:pt x="25206" y="38672"/>
                    <a:pt x="25206" y="38350"/>
                  </a:cubicBezTo>
                  <a:cubicBezTo>
                    <a:pt x="25218" y="38040"/>
                    <a:pt x="25468" y="37790"/>
                    <a:pt x="25777" y="37790"/>
                  </a:cubicBezTo>
                  <a:close/>
                  <a:moveTo>
                    <a:pt x="29504" y="37790"/>
                  </a:moveTo>
                  <a:cubicBezTo>
                    <a:pt x="29801" y="37790"/>
                    <a:pt x="30063" y="38040"/>
                    <a:pt x="30063" y="38350"/>
                  </a:cubicBezTo>
                  <a:cubicBezTo>
                    <a:pt x="30063" y="38648"/>
                    <a:pt x="29813" y="38922"/>
                    <a:pt x="29504" y="38922"/>
                  </a:cubicBezTo>
                  <a:cubicBezTo>
                    <a:pt x="29182" y="38922"/>
                    <a:pt x="28932" y="38672"/>
                    <a:pt x="28932" y="38350"/>
                  </a:cubicBezTo>
                  <a:cubicBezTo>
                    <a:pt x="28944" y="38040"/>
                    <a:pt x="29182" y="37790"/>
                    <a:pt x="29504" y="37790"/>
                  </a:cubicBezTo>
                  <a:close/>
                  <a:moveTo>
                    <a:pt x="33230" y="37790"/>
                  </a:moveTo>
                  <a:cubicBezTo>
                    <a:pt x="33528" y="37790"/>
                    <a:pt x="33802" y="38040"/>
                    <a:pt x="33802" y="38350"/>
                  </a:cubicBezTo>
                  <a:cubicBezTo>
                    <a:pt x="33802" y="38648"/>
                    <a:pt x="33552" y="38922"/>
                    <a:pt x="33230" y="38922"/>
                  </a:cubicBezTo>
                  <a:cubicBezTo>
                    <a:pt x="32921" y="38922"/>
                    <a:pt x="32671" y="38672"/>
                    <a:pt x="32671" y="38350"/>
                  </a:cubicBezTo>
                  <a:cubicBezTo>
                    <a:pt x="32671" y="38040"/>
                    <a:pt x="32921" y="37790"/>
                    <a:pt x="33230" y="37790"/>
                  </a:cubicBezTo>
                  <a:close/>
                  <a:moveTo>
                    <a:pt x="36957" y="37790"/>
                  </a:moveTo>
                  <a:cubicBezTo>
                    <a:pt x="37255" y="37790"/>
                    <a:pt x="37517" y="38040"/>
                    <a:pt x="37517" y="38350"/>
                  </a:cubicBezTo>
                  <a:cubicBezTo>
                    <a:pt x="37517" y="38648"/>
                    <a:pt x="37267" y="38922"/>
                    <a:pt x="36957" y="38922"/>
                  </a:cubicBezTo>
                  <a:cubicBezTo>
                    <a:pt x="36648" y="38922"/>
                    <a:pt x="36386" y="38672"/>
                    <a:pt x="36386" y="38350"/>
                  </a:cubicBezTo>
                  <a:cubicBezTo>
                    <a:pt x="36409" y="38040"/>
                    <a:pt x="36648" y="37790"/>
                    <a:pt x="36957" y="37790"/>
                  </a:cubicBezTo>
                  <a:close/>
                  <a:moveTo>
                    <a:pt x="40672" y="37790"/>
                  </a:moveTo>
                  <a:cubicBezTo>
                    <a:pt x="40970" y="37790"/>
                    <a:pt x="41243" y="38040"/>
                    <a:pt x="41243" y="38350"/>
                  </a:cubicBezTo>
                  <a:cubicBezTo>
                    <a:pt x="41243" y="38648"/>
                    <a:pt x="40993" y="38922"/>
                    <a:pt x="40672" y="38922"/>
                  </a:cubicBezTo>
                  <a:cubicBezTo>
                    <a:pt x="40374" y="38922"/>
                    <a:pt x="40112" y="38672"/>
                    <a:pt x="40112" y="38350"/>
                  </a:cubicBezTo>
                  <a:cubicBezTo>
                    <a:pt x="40124" y="38040"/>
                    <a:pt x="40362" y="37790"/>
                    <a:pt x="40672" y="37790"/>
                  </a:cubicBezTo>
                  <a:close/>
                  <a:moveTo>
                    <a:pt x="44410" y="37790"/>
                  </a:moveTo>
                  <a:cubicBezTo>
                    <a:pt x="44708" y="37790"/>
                    <a:pt x="44982" y="38040"/>
                    <a:pt x="44982" y="38350"/>
                  </a:cubicBezTo>
                  <a:cubicBezTo>
                    <a:pt x="44982" y="38648"/>
                    <a:pt x="44720" y="38922"/>
                    <a:pt x="44410" y="38922"/>
                  </a:cubicBezTo>
                  <a:cubicBezTo>
                    <a:pt x="44113" y="38922"/>
                    <a:pt x="43851" y="38672"/>
                    <a:pt x="43851" y="38350"/>
                  </a:cubicBezTo>
                  <a:cubicBezTo>
                    <a:pt x="43851" y="38040"/>
                    <a:pt x="44101" y="37790"/>
                    <a:pt x="44410" y="37790"/>
                  </a:cubicBezTo>
                  <a:close/>
                  <a:moveTo>
                    <a:pt x="48137" y="37790"/>
                  </a:moveTo>
                  <a:cubicBezTo>
                    <a:pt x="48435" y="37790"/>
                    <a:pt x="48697" y="38040"/>
                    <a:pt x="48697" y="38350"/>
                  </a:cubicBezTo>
                  <a:cubicBezTo>
                    <a:pt x="48697" y="38648"/>
                    <a:pt x="48447" y="38922"/>
                    <a:pt x="48137" y="38922"/>
                  </a:cubicBezTo>
                  <a:cubicBezTo>
                    <a:pt x="47839" y="38922"/>
                    <a:pt x="47566" y="38672"/>
                    <a:pt x="47566" y="38350"/>
                  </a:cubicBezTo>
                  <a:cubicBezTo>
                    <a:pt x="47578" y="38040"/>
                    <a:pt x="47839" y="37790"/>
                    <a:pt x="48137" y="37790"/>
                  </a:cubicBezTo>
                  <a:close/>
                  <a:moveTo>
                    <a:pt x="51864" y="37790"/>
                  </a:moveTo>
                  <a:cubicBezTo>
                    <a:pt x="52161" y="37790"/>
                    <a:pt x="52435" y="38040"/>
                    <a:pt x="52435" y="38350"/>
                  </a:cubicBezTo>
                  <a:cubicBezTo>
                    <a:pt x="52435" y="38648"/>
                    <a:pt x="52185" y="38922"/>
                    <a:pt x="51864" y="38922"/>
                  </a:cubicBezTo>
                  <a:cubicBezTo>
                    <a:pt x="51566" y="38922"/>
                    <a:pt x="51304" y="38672"/>
                    <a:pt x="51304" y="38350"/>
                  </a:cubicBezTo>
                  <a:cubicBezTo>
                    <a:pt x="51304" y="38040"/>
                    <a:pt x="51554" y="37790"/>
                    <a:pt x="51864" y="37790"/>
                  </a:cubicBezTo>
                  <a:close/>
                  <a:moveTo>
                    <a:pt x="55602" y="37790"/>
                  </a:moveTo>
                  <a:cubicBezTo>
                    <a:pt x="55900" y="37790"/>
                    <a:pt x="56174" y="38040"/>
                    <a:pt x="56174" y="38350"/>
                  </a:cubicBezTo>
                  <a:cubicBezTo>
                    <a:pt x="56174" y="38648"/>
                    <a:pt x="55912" y="38922"/>
                    <a:pt x="55602" y="38922"/>
                  </a:cubicBezTo>
                  <a:cubicBezTo>
                    <a:pt x="55293" y="38922"/>
                    <a:pt x="55043" y="38672"/>
                    <a:pt x="55043" y="38350"/>
                  </a:cubicBezTo>
                  <a:cubicBezTo>
                    <a:pt x="55043" y="38040"/>
                    <a:pt x="55293" y="37790"/>
                    <a:pt x="55602" y="37790"/>
                  </a:cubicBezTo>
                  <a:close/>
                  <a:moveTo>
                    <a:pt x="59329" y="37790"/>
                  </a:moveTo>
                  <a:cubicBezTo>
                    <a:pt x="59627" y="37790"/>
                    <a:pt x="59889" y="38040"/>
                    <a:pt x="59889" y="38350"/>
                  </a:cubicBezTo>
                  <a:cubicBezTo>
                    <a:pt x="59889" y="38648"/>
                    <a:pt x="59639" y="38922"/>
                    <a:pt x="59329" y="38922"/>
                  </a:cubicBezTo>
                  <a:cubicBezTo>
                    <a:pt x="59008" y="38922"/>
                    <a:pt x="58757" y="38672"/>
                    <a:pt x="58757" y="38350"/>
                  </a:cubicBezTo>
                  <a:cubicBezTo>
                    <a:pt x="58757" y="38040"/>
                    <a:pt x="59008" y="37790"/>
                    <a:pt x="59329" y="37790"/>
                  </a:cubicBezTo>
                  <a:close/>
                  <a:moveTo>
                    <a:pt x="63056" y="37790"/>
                  </a:moveTo>
                  <a:cubicBezTo>
                    <a:pt x="63353" y="37790"/>
                    <a:pt x="63627" y="38040"/>
                    <a:pt x="63627" y="38350"/>
                  </a:cubicBezTo>
                  <a:cubicBezTo>
                    <a:pt x="63627" y="38648"/>
                    <a:pt x="63377" y="38922"/>
                    <a:pt x="63056" y="38922"/>
                  </a:cubicBezTo>
                  <a:cubicBezTo>
                    <a:pt x="62746" y="38922"/>
                    <a:pt x="62496" y="38672"/>
                    <a:pt x="62496" y="38350"/>
                  </a:cubicBezTo>
                  <a:cubicBezTo>
                    <a:pt x="62496" y="38040"/>
                    <a:pt x="62746" y="37790"/>
                    <a:pt x="63056" y="37790"/>
                  </a:cubicBezTo>
                  <a:close/>
                  <a:moveTo>
                    <a:pt x="66782" y="37790"/>
                  </a:moveTo>
                  <a:cubicBezTo>
                    <a:pt x="67080" y="37790"/>
                    <a:pt x="67342" y="38040"/>
                    <a:pt x="67342" y="38350"/>
                  </a:cubicBezTo>
                  <a:cubicBezTo>
                    <a:pt x="67342" y="38648"/>
                    <a:pt x="67092" y="38922"/>
                    <a:pt x="66782" y="38922"/>
                  </a:cubicBezTo>
                  <a:cubicBezTo>
                    <a:pt x="66473" y="38922"/>
                    <a:pt x="66211" y="38672"/>
                    <a:pt x="66211" y="38350"/>
                  </a:cubicBezTo>
                  <a:cubicBezTo>
                    <a:pt x="66235" y="38040"/>
                    <a:pt x="66473" y="37790"/>
                    <a:pt x="66782" y="37790"/>
                  </a:cubicBezTo>
                  <a:close/>
                  <a:moveTo>
                    <a:pt x="70509" y="37790"/>
                  </a:moveTo>
                  <a:cubicBezTo>
                    <a:pt x="70807" y="37790"/>
                    <a:pt x="71080" y="38040"/>
                    <a:pt x="71080" y="38350"/>
                  </a:cubicBezTo>
                  <a:cubicBezTo>
                    <a:pt x="71080" y="38648"/>
                    <a:pt x="70830" y="38922"/>
                    <a:pt x="70509" y="38922"/>
                  </a:cubicBezTo>
                  <a:cubicBezTo>
                    <a:pt x="70199" y="38922"/>
                    <a:pt x="69949" y="38672"/>
                    <a:pt x="69949" y="38350"/>
                  </a:cubicBezTo>
                  <a:cubicBezTo>
                    <a:pt x="69949" y="38040"/>
                    <a:pt x="70199" y="37790"/>
                    <a:pt x="70509" y="37790"/>
                  </a:cubicBezTo>
                  <a:close/>
                  <a:moveTo>
                    <a:pt x="74236" y="37790"/>
                  </a:moveTo>
                  <a:cubicBezTo>
                    <a:pt x="74533" y="37790"/>
                    <a:pt x="74795" y="38040"/>
                    <a:pt x="74795" y="38350"/>
                  </a:cubicBezTo>
                  <a:cubicBezTo>
                    <a:pt x="74795" y="38648"/>
                    <a:pt x="74545" y="38922"/>
                    <a:pt x="74236" y="38922"/>
                  </a:cubicBezTo>
                  <a:cubicBezTo>
                    <a:pt x="73938" y="38922"/>
                    <a:pt x="73676" y="38672"/>
                    <a:pt x="73676" y="38350"/>
                  </a:cubicBezTo>
                  <a:cubicBezTo>
                    <a:pt x="73676" y="38040"/>
                    <a:pt x="73926" y="37790"/>
                    <a:pt x="74236" y="37790"/>
                  </a:cubicBezTo>
                  <a:close/>
                  <a:moveTo>
                    <a:pt x="77855" y="37790"/>
                  </a:moveTo>
                  <a:cubicBezTo>
                    <a:pt x="78153" y="37790"/>
                    <a:pt x="78415" y="38040"/>
                    <a:pt x="78415" y="38350"/>
                  </a:cubicBezTo>
                  <a:cubicBezTo>
                    <a:pt x="78415" y="38648"/>
                    <a:pt x="78165" y="38922"/>
                    <a:pt x="77855" y="38922"/>
                  </a:cubicBezTo>
                  <a:cubicBezTo>
                    <a:pt x="77546" y="38922"/>
                    <a:pt x="77284" y="38672"/>
                    <a:pt x="77284" y="38350"/>
                  </a:cubicBezTo>
                  <a:cubicBezTo>
                    <a:pt x="77284" y="38040"/>
                    <a:pt x="77546" y="37790"/>
                    <a:pt x="77855" y="37790"/>
                  </a:cubicBezTo>
                  <a:close/>
                  <a:moveTo>
                    <a:pt x="81570" y="37790"/>
                  </a:moveTo>
                  <a:cubicBezTo>
                    <a:pt x="81868" y="37790"/>
                    <a:pt x="82141" y="38040"/>
                    <a:pt x="82141" y="38350"/>
                  </a:cubicBezTo>
                  <a:cubicBezTo>
                    <a:pt x="82141" y="38648"/>
                    <a:pt x="81879" y="38922"/>
                    <a:pt x="81570" y="38922"/>
                  </a:cubicBezTo>
                  <a:cubicBezTo>
                    <a:pt x="81260" y="38922"/>
                    <a:pt x="81010" y="38672"/>
                    <a:pt x="81010" y="38350"/>
                  </a:cubicBezTo>
                  <a:cubicBezTo>
                    <a:pt x="81022" y="38040"/>
                    <a:pt x="81260" y="37790"/>
                    <a:pt x="81570" y="37790"/>
                  </a:cubicBezTo>
                  <a:close/>
                  <a:moveTo>
                    <a:pt x="85308" y="37790"/>
                  </a:moveTo>
                  <a:cubicBezTo>
                    <a:pt x="85606" y="37790"/>
                    <a:pt x="85880" y="38040"/>
                    <a:pt x="85880" y="38350"/>
                  </a:cubicBezTo>
                  <a:cubicBezTo>
                    <a:pt x="85880" y="38648"/>
                    <a:pt x="85618" y="38922"/>
                    <a:pt x="85308" y="38922"/>
                  </a:cubicBezTo>
                  <a:cubicBezTo>
                    <a:pt x="84999" y="38922"/>
                    <a:pt x="84749" y="38672"/>
                    <a:pt x="84749" y="38350"/>
                  </a:cubicBezTo>
                  <a:cubicBezTo>
                    <a:pt x="84749" y="38040"/>
                    <a:pt x="84999" y="37790"/>
                    <a:pt x="85308" y="37790"/>
                  </a:cubicBezTo>
                  <a:close/>
                  <a:moveTo>
                    <a:pt x="89035" y="37790"/>
                  </a:moveTo>
                  <a:cubicBezTo>
                    <a:pt x="89333" y="37790"/>
                    <a:pt x="89595" y="38040"/>
                    <a:pt x="89595" y="38350"/>
                  </a:cubicBezTo>
                  <a:cubicBezTo>
                    <a:pt x="89595" y="38648"/>
                    <a:pt x="89345" y="38922"/>
                    <a:pt x="89035" y="38922"/>
                  </a:cubicBezTo>
                  <a:cubicBezTo>
                    <a:pt x="88714" y="38922"/>
                    <a:pt x="88464" y="38672"/>
                    <a:pt x="88464" y="38350"/>
                  </a:cubicBezTo>
                  <a:cubicBezTo>
                    <a:pt x="88475" y="38040"/>
                    <a:pt x="88714" y="37790"/>
                    <a:pt x="89035" y="37790"/>
                  </a:cubicBezTo>
                  <a:close/>
                  <a:moveTo>
                    <a:pt x="92762" y="37790"/>
                  </a:moveTo>
                  <a:cubicBezTo>
                    <a:pt x="93059" y="37790"/>
                    <a:pt x="93333" y="38040"/>
                    <a:pt x="93333" y="38350"/>
                  </a:cubicBezTo>
                  <a:cubicBezTo>
                    <a:pt x="93333" y="38648"/>
                    <a:pt x="93071" y="38922"/>
                    <a:pt x="92762" y="38922"/>
                  </a:cubicBezTo>
                  <a:cubicBezTo>
                    <a:pt x="92452" y="38922"/>
                    <a:pt x="92202" y="38672"/>
                    <a:pt x="92202" y="38350"/>
                  </a:cubicBezTo>
                  <a:cubicBezTo>
                    <a:pt x="92202" y="38040"/>
                    <a:pt x="92452" y="37790"/>
                    <a:pt x="92762" y="37790"/>
                  </a:cubicBezTo>
                  <a:close/>
                  <a:moveTo>
                    <a:pt x="96488" y="37790"/>
                  </a:moveTo>
                  <a:cubicBezTo>
                    <a:pt x="96786" y="37790"/>
                    <a:pt x="97048" y="38040"/>
                    <a:pt x="97048" y="38350"/>
                  </a:cubicBezTo>
                  <a:cubicBezTo>
                    <a:pt x="97048" y="38648"/>
                    <a:pt x="96798" y="38922"/>
                    <a:pt x="96488" y="38922"/>
                  </a:cubicBezTo>
                  <a:cubicBezTo>
                    <a:pt x="96191" y="38922"/>
                    <a:pt x="95917" y="38672"/>
                    <a:pt x="95917" y="38350"/>
                  </a:cubicBezTo>
                  <a:cubicBezTo>
                    <a:pt x="95917" y="38040"/>
                    <a:pt x="96179" y="37790"/>
                    <a:pt x="96488" y="37790"/>
                  </a:cubicBezTo>
                  <a:close/>
                  <a:moveTo>
                    <a:pt x="100203" y="37790"/>
                  </a:moveTo>
                  <a:cubicBezTo>
                    <a:pt x="100501" y="37790"/>
                    <a:pt x="100775" y="38040"/>
                    <a:pt x="100775" y="38350"/>
                  </a:cubicBezTo>
                  <a:cubicBezTo>
                    <a:pt x="100775" y="38648"/>
                    <a:pt x="100513" y="38922"/>
                    <a:pt x="100203" y="38922"/>
                  </a:cubicBezTo>
                  <a:cubicBezTo>
                    <a:pt x="99905" y="38922"/>
                    <a:pt x="99644" y="38672"/>
                    <a:pt x="99644" y="38350"/>
                  </a:cubicBezTo>
                  <a:cubicBezTo>
                    <a:pt x="99655" y="38040"/>
                    <a:pt x="99894" y="37790"/>
                    <a:pt x="100203" y="37790"/>
                  </a:cubicBezTo>
                  <a:close/>
                  <a:moveTo>
                    <a:pt x="103942" y="37790"/>
                  </a:moveTo>
                  <a:cubicBezTo>
                    <a:pt x="104239" y="37790"/>
                    <a:pt x="104513" y="38040"/>
                    <a:pt x="104513" y="38350"/>
                  </a:cubicBezTo>
                  <a:cubicBezTo>
                    <a:pt x="104513" y="38648"/>
                    <a:pt x="104251" y="38922"/>
                    <a:pt x="103942" y="38922"/>
                  </a:cubicBezTo>
                  <a:cubicBezTo>
                    <a:pt x="103644" y="38922"/>
                    <a:pt x="103382" y="38672"/>
                    <a:pt x="103382" y="38350"/>
                  </a:cubicBezTo>
                  <a:cubicBezTo>
                    <a:pt x="103382" y="38040"/>
                    <a:pt x="103632" y="37790"/>
                    <a:pt x="103942" y="37790"/>
                  </a:cubicBezTo>
                  <a:close/>
                  <a:moveTo>
                    <a:pt x="107668" y="37790"/>
                  </a:moveTo>
                  <a:cubicBezTo>
                    <a:pt x="107966" y="37790"/>
                    <a:pt x="108228" y="38040"/>
                    <a:pt x="108228" y="38350"/>
                  </a:cubicBezTo>
                  <a:cubicBezTo>
                    <a:pt x="108228" y="38648"/>
                    <a:pt x="107978" y="38922"/>
                    <a:pt x="107668" y="38922"/>
                  </a:cubicBezTo>
                  <a:cubicBezTo>
                    <a:pt x="107371" y="38922"/>
                    <a:pt x="107097" y="38672"/>
                    <a:pt x="107097" y="38350"/>
                  </a:cubicBezTo>
                  <a:cubicBezTo>
                    <a:pt x="107109" y="38040"/>
                    <a:pt x="107347" y="37790"/>
                    <a:pt x="107668" y="37790"/>
                  </a:cubicBezTo>
                  <a:close/>
                  <a:moveTo>
                    <a:pt x="111395" y="37790"/>
                  </a:moveTo>
                  <a:cubicBezTo>
                    <a:pt x="111693" y="37790"/>
                    <a:pt x="111967" y="38040"/>
                    <a:pt x="111967" y="38350"/>
                  </a:cubicBezTo>
                  <a:cubicBezTo>
                    <a:pt x="111967" y="38648"/>
                    <a:pt x="111705" y="38922"/>
                    <a:pt x="111395" y="38922"/>
                  </a:cubicBezTo>
                  <a:cubicBezTo>
                    <a:pt x="111085" y="38922"/>
                    <a:pt x="110835" y="38672"/>
                    <a:pt x="110835" y="38350"/>
                  </a:cubicBezTo>
                  <a:cubicBezTo>
                    <a:pt x="110835" y="38040"/>
                    <a:pt x="111085" y="37790"/>
                    <a:pt x="111395" y="37790"/>
                  </a:cubicBezTo>
                  <a:close/>
                  <a:moveTo>
                    <a:pt x="115122" y="37790"/>
                  </a:moveTo>
                  <a:cubicBezTo>
                    <a:pt x="115419" y="37790"/>
                    <a:pt x="115681" y="38040"/>
                    <a:pt x="115681" y="38350"/>
                  </a:cubicBezTo>
                  <a:cubicBezTo>
                    <a:pt x="115681" y="38648"/>
                    <a:pt x="115431" y="38922"/>
                    <a:pt x="115122" y="38922"/>
                  </a:cubicBezTo>
                  <a:cubicBezTo>
                    <a:pt x="114812" y="38922"/>
                    <a:pt x="114550" y="38672"/>
                    <a:pt x="114550" y="38350"/>
                  </a:cubicBezTo>
                  <a:cubicBezTo>
                    <a:pt x="114574" y="38040"/>
                    <a:pt x="114812" y="37790"/>
                    <a:pt x="115122" y="37790"/>
                  </a:cubicBezTo>
                  <a:close/>
                  <a:moveTo>
                    <a:pt x="118860" y="37790"/>
                  </a:moveTo>
                  <a:cubicBezTo>
                    <a:pt x="119158" y="37790"/>
                    <a:pt x="119420" y="38040"/>
                    <a:pt x="119420" y="38350"/>
                  </a:cubicBezTo>
                  <a:cubicBezTo>
                    <a:pt x="119420" y="38648"/>
                    <a:pt x="119170" y="38922"/>
                    <a:pt x="118860" y="38922"/>
                  </a:cubicBezTo>
                  <a:cubicBezTo>
                    <a:pt x="118539" y="38922"/>
                    <a:pt x="118289" y="38672"/>
                    <a:pt x="118289" y="38350"/>
                  </a:cubicBezTo>
                  <a:cubicBezTo>
                    <a:pt x="118289" y="38040"/>
                    <a:pt x="118539" y="37790"/>
                    <a:pt x="118860" y="37790"/>
                  </a:cubicBezTo>
                  <a:close/>
                  <a:moveTo>
                    <a:pt x="122575" y="37790"/>
                  </a:moveTo>
                  <a:cubicBezTo>
                    <a:pt x="122873" y="37790"/>
                    <a:pt x="123146" y="38040"/>
                    <a:pt x="123146" y="38350"/>
                  </a:cubicBezTo>
                  <a:cubicBezTo>
                    <a:pt x="123146" y="38648"/>
                    <a:pt x="122885" y="38922"/>
                    <a:pt x="122575" y="38922"/>
                  </a:cubicBezTo>
                  <a:cubicBezTo>
                    <a:pt x="122265" y="38922"/>
                    <a:pt x="122015" y="38672"/>
                    <a:pt x="122015" y="38350"/>
                  </a:cubicBezTo>
                  <a:cubicBezTo>
                    <a:pt x="122027" y="38040"/>
                    <a:pt x="122277" y="37790"/>
                    <a:pt x="122575" y="37790"/>
                  </a:cubicBezTo>
                  <a:close/>
                  <a:moveTo>
                    <a:pt x="126314" y="37790"/>
                  </a:moveTo>
                  <a:cubicBezTo>
                    <a:pt x="126611" y="37790"/>
                    <a:pt x="126873" y="38040"/>
                    <a:pt x="126873" y="38350"/>
                  </a:cubicBezTo>
                  <a:cubicBezTo>
                    <a:pt x="126873" y="38648"/>
                    <a:pt x="126623" y="38922"/>
                    <a:pt x="126314" y="38922"/>
                  </a:cubicBezTo>
                  <a:cubicBezTo>
                    <a:pt x="126004" y="38922"/>
                    <a:pt x="125742" y="38672"/>
                    <a:pt x="125742" y="38350"/>
                  </a:cubicBezTo>
                  <a:cubicBezTo>
                    <a:pt x="125742" y="38040"/>
                    <a:pt x="126004" y="37790"/>
                    <a:pt x="126314" y="37790"/>
                  </a:cubicBezTo>
                  <a:close/>
                  <a:moveTo>
                    <a:pt x="130028" y="37790"/>
                  </a:moveTo>
                  <a:cubicBezTo>
                    <a:pt x="130326" y="37790"/>
                    <a:pt x="130600" y="38040"/>
                    <a:pt x="130600" y="38350"/>
                  </a:cubicBezTo>
                  <a:cubicBezTo>
                    <a:pt x="130600" y="38648"/>
                    <a:pt x="130350" y="38922"/>
                    <a:pt x="130028" y="38922"/>
                  </a:cubicBezTo>
                  <a:cubicBezTo>
                    <a:pt x="129731" y="38922"/>
                    <a:pt x="129469" y="38672"/>
                    <a:pt x="129469" y="38350"/>
                  </a:cubicBezTo>
                  <a:cubicBezTo>
                    <a:pt x="129469" y="38040"/>
                    <a:pt x="129719" y="37790"/>
                    <a:pt x="130028" y="37790"/>
                  </a:cubicBezTo>
                  <a:close/>
                  <a:moveTo>
                    <a:pt x="133767" y="37790"/>
                  </a:moveTo>
                  <a:cubicBezTo>
                    <a:pt x="134065" y="37790"/>
                    <a:pt x="134326" y="38040"/>
                    <a:pt x="134326" y="38350"/>
                  </a:cubicBezTo>
                  <a:cubicBezTo>
                    <a:pt x="134326" y="38648"/>
                    <a:pt x="134076" y="38922"/>
                    <a:pt x="133767" y="38922"/>
                  </a:cubicBezTo>
                  <a:cubicBezTo>
                    <a:pt x="133469" y="38922"/>
                    <a:pt x="133207" y="38672"/>
                    <a:pt x="133207" y="38350"/>
                  </a:cubicBezTo>
                  <a:cubicBezTo>
                    <a:pt x="133207" y="38040"/>
                    <a:pt x="133457" y="37790"/>
                    <a:pt x="133767" y="37790"/>
                  </a:cubicBezTo>
                  <a:close/>
                  <a:moveTo>
                    <a:pt x="137494" y="37790"/>
                  </a:moveTo>
                  <a:cubicBezTo>
                    <a:pt x="137791" y="37790"/>
                    <a:pt x="138053" y="38040"/>
                    <a:pt x="138053" y="38350"/>
                  </a:cubicBezTo>
                  <a:cubicBezTo>
                    <a:pt x="138053" y="38648"/>
                    <a:pt x="137803" y="38922"/>
                    <a:pt x="137494" y="38922"/>
                  </a:cubicBezTo>
                  <a:cubicBezTo>
                    <a:pt x="137196" y="38922"/>
                    <a:pt x="136922" y="38672"/>
                    <a:pt x="136922" y="38350"/>
                  </a:cubicBezTo>
                  <a:cubicBezTo>
                    <a:pt x="136934" y="38040"/>
                    <a:pt x="137172" y="37790"/>
                    <a:pt x="137494" y="37790"/>
                  </a:cubicBezTo>
                  <a:close/>
                  <a:moveTo>
                    <a:pt x="141220" y="37790"/>
                  </a:moveTo>
                  <a:cubicBezTo>
                    <a:pt x="141518" y="37790"/>
                    <a:pt x="141792" y="38040"/>
                    <a:pt x="141792" y="38350"/>
                  </a:cubicBezTo>
                  <a:cubicBezTo>
                    <a:pt x="141792" y="38648"/>
                    <a:pt x="141530" y="38922"/>
                    <a:pt x="141220" y="38922"/>
                  </a:cubicBezTo>
                  <a:cubicBezTo>
                    <a:pt x="140911" y="38922"/>
                    <a:pt x="140661" y="38672"/>
                    <a:pt x="140661" y="38350"/>
                  </a:cubicBezTo>
                  <a:cubicBezTo>
                    <a:pt x="140661" y="38040"/>
                    <a:pt x="140911" y="37790"/>
                    <a:pt x="141220" y="37790"/>
                  </a:cubicBezTo>
                  <a:close/>
                  <a:moveTo>
                    <a:pt x="144947" y="37790"/>
                  </a:moveTo>
                  <a:cubicBezTo>
                    <a:pt x="145244" y="37790"/>
                    <a:pt x="145506" y="38040"/>
                    <a:pt x="145506" y="38350"/>
                  </a:cubicBezTo>
                  <a:cubicBezTo>
                    <a:pt x="145506" y="38648"/>
                    <a:pt x="145256" y="38922"/>
                    <a:pt x="144947" y="38922"/>
                  </a:cubicBezTo>
                  <a:cubicBezTo>
                    <a:pt x="144637" y="38922"/>
                    <a:pt x="144375" y="38672"/>
                    <a:pt x="144375" y="38350"/>
                  </a:cubicBezTo>
                  <a:cubicBezTo>
                    <a:pt x="144399" y="38040"/>
                    <a:pt x="144637" y="37790"/>
                    <a:pt x="144947" y="37790"/>
                  </a:cubicBezTo>
                  <a:close/>
                  <a:moveTo>
                    <a:pt x="1548" y="39660"/>
                  </a:moveTo>
                  <a:cubicBezTo>
                    <a:pt x="1846" y="39660"/>
                    <a:pt x="2119" y="39922"/>
                    <a:pt x="2119" y="40231"/>
                  </a:cubicBezTo>
                  <a:cubicBezTo>
                    <a:pt x="2119" y="40529"/>
                    <a:pt x="1858" y="40791"/>
                    <a:pt x="1548" y="40791"/>
                  </a:cubicBezTo>
                  <a:cubicBezTo>
                    <a:pt x="1238" y="40791"/>
                    <a:pt x="988" y="40541"/>
                    <a:pt x="988" y="40231"/>
                  </a:cubicBezTo>
                  <a:cubicBezTo>
                    <a:pt x="988" y="39922"/>
                    <a:pt x="1238" y="39660"/>
                    <a:pt x="1548" y="39660"/>
                  </a:cubicBezTo>
                  <a:close/>
                  <a:moveTo>
                    <a:pt x="5287" y="39660"/>
                  </a:moveTo>
                  <a:cubicBezTo>
                    <a:pt x="5596" y="39660"/>
                    <a:pt x="5846" y="39922"/>
                    <a:pt x="5846" y="40231"/>
                  </a:cubicBezTo>
                  <a:cubicBezTo>
                    <a:pt x="5846" y="40541"/>
                    <a:pt x="5596" y="40791"/>
                    <a:pt x="5287" y="40791"/>
                  </a:cubicBezTo>
                  <a:cubicBezTo>
                    <a:pt x="4977" y="40791"/>
                    <a:pt x="4715" y="40541"/>
                    <a:pt x="4715" y="40231"/>
                  </a:cubicBezTo>
                  <a:cubicBezTo>
                    <a:pt x="4715" y="39898"/>
                    <a:pt x="4977" y="39660"/>
                    <a:pt x="5287" y="39660"/>
                  </a:cubicBezTo>
                  <a:close/>
                  <a:moveTo>
                    <a:pt x="9001" y="39660"/>
                  </a:moveTo>
                  <a:cubicBezTo>
                    <a:pt x="9299" y="39660"/>
                    <a:pt x="9573" y="39922"/>
                    <a:pt x="9573" y="40231"/>
                  </a:cubicBezTo>
                  <a:cubicBezTo>
                    <a:pt x="9573" y="40529"/>
                    <a:pt x="9323" y="40791"/>
                    <a:pt x="9001" y="40791"/>
                  </a:cubicBezTo>
                  <a:cubicBezTo>
                    <a:pt x="8704" y="40791"/>
                    <a:pt x="8442" y="40541"/>
                    <a:pt x="8442" y="40231"/>
                  </a:cubicBezTo>
                  <a:cubicBezTo>
                    <a:pt x="8442" y="39922"/>
                    <a:pt x="8692" y="39660"/>
                    <a:pt x="9001" y="39660"/>
                  </a:cubicBezTo>
                  <a:close/>
                  <a:moveTo>
                    <a:pt x="12728" y="39660"/>
                  </a:moveTo>
                  <a:cubicBezTo>
                    <a:pt x="13037" y="39660"/>
                    <a:pt x="13288" y="39922"/>
                    <a:pt x="13288" y="40231"/>
                  </a:cubicBezTo>
                  <a:cubicBezTo>
                    <a:pt x="13288" y="40541"/>
                    <a:pt x="13037" y="40791"/>
                    <a:pt x="12728" y="40791"/>
                  </a:cubicBezTo>
                  <a:cubicBezTo>
                    <a:pt x="12418" y="40791"/>
                    <a:pt x="12156" y="40541"/>
                    <a:pt x="12156" y="40231"/>
                  </a:cubicBezTo>
                  <a:cubicBezTo>
                    <a:pt x="12180" y="39898"/>
                    <a:pt x="12418" y="39660"/>
                    <a:pt x="12728" y="39660"/>
                  </a:cubicBezTo>
                  <a:close/>
                  <a:moveTo>
                    <a:pt x="16466" y="39660"/>
                  </a:moveTo>
                  <a:cubicBezTo>
                    <a:pt x="16764" y="39660"/>
                    <a:pt x="17026" y="39922"/>
                    <a:pt x="17026" y="40231"/>
                  </a:cubicBezTo>
                  <a:cubicBezTo>
                    <a:pt x="17026" y="40529"/>
                    <a:pt x="16776" y="40791"/>
                    <a:pt x="16466" y="40791"/>
                  </a:cubicBezTo>
                  <a:cubicBezTo>
                    <a:pt x="16169" y="40791"/>
                    <a:pt x="15895" y="40541"/>
                    <a:pt x="15895" y="40231"/>
                  </a:cubicBezTo>
                  <a:cubicBezTo>
                    <a:pt x="15895" y="39922"/>
                    <a:pt x="16145" y="39660"/>
                    <a:pt x="16466" y="39660"/>
                  </a:cubicBezTo>
                  <a:close/>
                  <a:moveTo>
                    <a:pt x="20181" y="39660"/>
                  </a:moveTo>
                  <a:cubicBezTo>
                    <a:pt x="20491" y="39660"/>
                    <a:pt x="20753" y="39922"/>
                    <a:pt x="20753" y="40231"/>
                  </a:cubicBezTo>
                  <a:cubicBezTo>
                    <a:pt x="20753" y="40541"/>
                    <a:pt x="20491" y="40791"/>
                    <a:pt x="20181" y="40791"/>
                  </a:cubicBezTo>
                  <a:cubicBezTo>
                    <a:pt x="19872" y="40791"/>
                    <a:pt x="19622" y="40541"/>
                    <a:pt x="19622" y="40231"/>
                  </a:cubicBezTo>
                  <a:cubicBezTo>
                    <a:pt x="19634" y="39898"/>
                    <a:pt x="19872" y="39660"/>
                    <a:pt x="20181" y="39660"/>
                  </a:cubicBezTo>
                  <a:close/>
                  <a:moveTo>
                    <a:pt x="23920" y="39660"/>
                  </a:moveTo>
                  <a:cubicBezTo>
                    <a:pt x="24217" y="39660"/>
                    <a:pt x="24479" y="39922"/>
                    <a:pt x="24479" y="40231"/>
                  </a:cubicBezTo>
                  <a:cubicBezTo>
                    <a:pt x="24479" y="40529"/>
                    <a:pt x="24229" y="40791"/>
                    <a:pt x="23920" y="40791"/>
                  </a:cubicBezTo>
                  <a:cubicBezTo>
                    <a:pt x="23610" y="40791"/>
                    <a:pt x="23348" y="40541"/>
                    <a:pt x="23348" y="40231"/>
                  </a:cubicBezTo>
                  <a:cubicBezTo>
                    <a:pt x="23348" y="39922"/>
                    <a:pt x="23610" y="39660"/>
                    <a:pt x="23920" y="39660"/>
                  </a:cubicBezTo>
                  <a:close/>
                  <a:moveTo>
                    <a:pt x="27635" y="39660"/>
                  </a:moveTo>
                  <a:cubicBezTo>
                    <a:pt x="27956" y="39660"/>
                    <a:pt x="28206" y="39922"/>
                    <a:pt x="28206" y="40231"/>
                  </a:cubicBezTo>
                  <a:cubicBezTo>
                    <a:pt x="28206" y="40541"/>
                    <a:pt x="27956" y="40791"/>
                    <a:pt x="27635" y="40791"/>
                  </a:cubicBezTo>
                  <a:cubicBezTo>
                    <a:pt x="27325" y="40791"/>
                    <a:pt x="27075" y="40541"/>
                    <a:pt x="27075" y="40231"/>
                  </a:cubicBezTo>
                  <a:cubicBezTo>
                    <a:pt x="27087" y="39898"/>
                    <a:pt x="27325" y="39660"/>
                    <a:pt x="27635" y="39660"/>
                  </a:cubicBezTo>
                  <a:close/>
                  <a:moveTo>
                    <a:pt x="31373" y="39660"/>
                  </a:moveTo>
                  <a:cubicBezTo>
                    <a:pt x="31671" y="39660"/>
                    <a:pt x="31945" y="39922"/>
                    <a:pt x="31945" y="40231"/>
                  </a:cubicBezTo>
                  <a:cubicBezTo>
                    <a:pt x="31945" y="40529"/>
                    <a:pt x="31683" y="40791"/>
                    <a:pt x="31373" y="40791"/>
                  </a:cubicBezTo>
                  <a:cubicBezTo>
                    <a:pt x="31064" y="40791"/>
                    <a:pt x="30814" y="40541"/>
                    <a:pt x="30814" y="40231"/>
                  </a:cubicBezTo>
                  <a:cubicBezTo>
                    <a:pt x="30814" y="39922"/>
                    <a:pt x="31064" y="39660"/>
                    <a:pt x="31373" y="39660"/>
                  </a:cubicBezTo>
                  <a:close/>
                  <a:moveTo>
                    <a:pt x="35100" y="39660"/>
                  </a:moveTo>
                  <a:cubicBezTo>
                    <a:pt x="35409" y="39660"/>
                    <a:pt x="35659" y="39922"/>
                    <a:pt x="35659" y="40231"/>
                  </a:cubicBezTo>
                  <a:cubicBezTo>
                    <a:pt x="35659" y="40541"/>
                    <a:pt x="35409" y="40791"/>
                    <a:pt x="35100" y="40791"/>
                  </a:cubicBezTo>
                  <a:cubicBezTo>
                    <a:pt x="34778" y="40791"/>
                    <a:pt x="34528" y="40541"/>
                    <a:pt x="34528" y="40231"/>
                  </a:cubicBezTo>
                  <a:cubicBezTo>
                    <a:pt x="34540" y="39898"/>
                    <a:pt x="34778" y="39660"/>
                    <a:pt x="35100" y="39660"/>
                  </a:cubicBezTo>
                  <a:close/>
                  <a:moveTo>
                    <a:pt x="38815" y="39660"/>
                  </a:moveTo>
                  <a:cubicBezTo>
                    <a:pt x="39112" y="39660"/>
                    <a:pt x="39386" y="39922"/>
                    <a:pt x="39386" y="40231"/>
                  </a:cubicBezTo>
                  <a:cubicBezTo>
                    <a:pt x="39386" y="40529"/>
                    <a:pt x="39124" y="40791"/>
                    <a:pt x="38815" y="40791"/>
                  </a:cubicBezTo>
                  <a:cubicBezTo>
                    <a:pt x="38517" y="40791"/>
                    <a:pt x="38255" y="40541"/>
                    <a:pt x="38255" y="40231"/>
                  </a:cubicBezTo>
                  <a:cubicBezTo>
                    <a:pt x="38267" y="39922"/>
                    <a:pt x="38505" y="39660"/>
                    <a:pt x="38815" y="39660"/>
                  </a:cubicBezTo>
                  <a:close/>
                  <a:moveTo>
                    <a:pt x="42553" y="39660"/>
                  </a:moveTo>
                  <a:cubicBezTo>
                    <a:pt x="42863" y="39660"/>
                    <a:pt x="43113" y="39922"/>
                    <a:pt x="43113" y="40231"/>
                  </a:cubicBezTo>
                  <a:cubicBezTo>
                    <a:pt x="43113" y="40541"/>
                    <a:pt x="42863" y="40791"/>
                    <a:pt x="42553" y="40791"/>
                  </a:cubicBezTo>
                  <a:cubicBezTo>
                    <a:pt x="42232" y="40791"/>
                    <a:pt x="41982" y="40541"/>
                    <a:pt x="41982" y="40231"/>
                  </a:cubicBezTo>
                  <a:cubicBezTo>
                    <a:pt x="41982" y="39898"/>
                    <a:pt x="42244" y="39660"/>
                    <a:pt x="42553" y="39660"/>
                  </a:cubicBezTo>
                  <a:close/>
                  <a:moveTo>
                    <a:pt x="46268" y="39660"/>
                  </a:moveTo>
                  <a:cubicBezTo>
                    <a:pt x="46565" y="39660"/>
                    <a:pt x="46839" y="39922"/>
                    <a:pt x="46839" y="40231"/>
                  </a:cubicBezTo>
                  <a:cubicBezTo>
                    <a:pt x="46839" y="40529"/>
                    <a:pt x="46589" y="40791"/>
                    <a:pt x="46268" y="40791"/>
                  </a:cubicBezTo>
                  <a:cubicBezTo>
                    <a:pt x="45970" y="40791"/>
                    <a:pt x="45708" y="40541"/>
                    <a:pt x="45708" y="40231"/>
                  </a:cubicBezTo>
                  <a:cubicBezTo>
                    <a:pt x="45720" y="39922"/>
                    <a:pt x="45958" y="39660"/>
                    <a:pt x="46268" y="39660"/>
                  </a:cubicBezTo>
                  <a:close/>
                  <a:moveTo>
                    <a:pt x="50006" y="39660"/>
                  </a:moveTo>
                  <a:cubicBezTo>
                    <a:pt x="50316" y="39660"/>
                    <a:pt x="50578" y="39922"/>
                    <a:pt x="50578" y="40231"/>
                  </a:cubicBezTo>
                  <a:cubicBezTo>
                    <a:pt x="50578" y="40541"/>
                    <a:pt x="50316" y="40791"/>
                    <a:pt x="50006" y="40791"/>
                  </a:cubicBezTo>
                  <a:cubicBezTo>
                    <a:pt x="49697" y="40791"/>
                    <a:pt x="49447" y="40541"/>
                    <a:pt x="49447" y="40231"/>
                  </a:cubicBezTo>
                  <a:cubicBezTo>
                    <a:pt x="49447" y="39898"/>
                    <a:pt x="49697" y="39660"/>
                    <a:pt x="50006" y="39660"/>
                  </a:cubicBezTo>
                  <a:close/>
                  <a:moveTo>
                    <a:pt x="53733" y="39660"/>
                  </a:moveTo>
                  <a:cubicBezTo>
                    <a:pt x="54031" y="39660"/>
                    <a:pt x="54293" y="39922"/>
                    <a:pt x="54293" y="40231"/>
                  </a:cubicBezTo>
                  <a:cubicBezTo>
                    <a:pt x="54293" y="40529"/>
                    <a:pt x="54043" y="40791"/>
                    <a:pt x="53733" y="40791"/>
                  </a:cubicBezTo>
                  <a:cubicBezTo>
                    <a:pt x="53412" y="40791"/>
                    <a:pt x="53162" y="40541"/>
                    <a:pt x="53162" y="40231"/>
                  </a:cubicBezTo>
                  <a:cubicBezTo>
                    <a:pt x="53173" y="39922"/>
                    <a:pt x="53412" y="39660"/>
                    <a:pt x="53733" y="39660"/>
                  </a:cubicBezTo>
                  <a:close/>
                  <a:moveTo>
                    <a:pt x="57460" y="39660"/>
                  </a:moveTo>
                  <a:cubicBezTo>
                    <a:pt x="57781" y="39660"/>
                    <a:pt x="58031" y="39922"/>
                    <a:pt x="58031" y="40231"/>
                  </a:cubicBezTo>
                  <a:cubicBezTo>
                    <a:pt x="58031" y="40541"/>
                    <a:pt x="57781" y="40791"/>
                    <a:pt x="57460" y="40791"/>
                  </a:cubicBezTo>
                  <a:cubicBezTo>
                    <a:pt x="57150" y="40791"/>
                    <a:pt x="56900" y="40541"/>
                    <a:pt x="56900" y="40231"/>
                  </a:cubicBezTo>
                  <a:cubicBezTo>
                    <a:pt x="56900" y="39898"/>
                    <a:pt x="57150" y="39660"/>
                    <a:pt x="57460" y="39660"/>
                  </a:cubicBezTo>
                  <a:close/>
                  <a:moveTo>
                    <a:pt x="61186" y="39660"/>
                  </a:moveTo>
                  <a:cubicBezTo>
                    <a:pt x="61484" y="39660"/>
                    <a:pt x="61746" y="39922"/>
                    <a:pt x="61746" y="40231"/>
                  </a:cubicBezTo>
                  <a:cubicBezTo>
                    <a:pt x="61746" y="40529"/>
                    <a:pt x="61496" y="40791"/>
                    <a:pt x="61186" y="40791"/>
                  </a:cubicBezTo>
                  <a:cubicBezTo>
                    <a:pt x="60877" y="40791"/>
                    <a:pt x="60615" y="40541"/>
                    <a:pt x="60615" y="40231"/>
                  </a:cubicBezTo>
                  <a:cubicBezTo>
                    <a:pt x="60639" y="39922"/>
                    <a:pt x="60877" y="39660"/>
                    <a:pt x="61186" y="39660"/>
                  </a:cubicBezTo>
                  <a:close/>
                  <a:moveTo>
                    <a:pt x="64925" y="39660"/>
                  </a:moveTo>
                  <a:cubicBezTo>
                    <a:pt x="65234" y="39660"/>
                    <a:pt x="65485" y="39922"/>
                    <a:pt x="65485" y="40231"/>
                  </a:cubicBezTo>
                  <a:cubicBezTo>
                    <a:pt x="65485" y="40541"/>
                    <a:pt x="65234" y="40791"/>
                    <a:pt x="64925" y="40791"/>
                  </a:cubicBezTo>
                  <a:cubicBezTo>
                    <a:pt x="64603" y="40791"/>
                    <a:pt x="64353" y="40541"/>
                    <a:pt x="64353" y="40231"/>
                  </a:cubicBezTo>
                  <a:cubicBezTo>
                    <a:pt x="64353" y="39898"/>
                    <a:pt x="64603" y="39660"/>
                    <a:pt x="64925" y="39660"/>
                  </a:cubicBezTo>
                  <a:close/>
                  <a:moveTo>
                    <a:pt x="68640" y="39660"/>
                  </a:moveTo>
                  <a:cubicBezTo>
                    <a:pt x="68937" y="39660"/>
                    <a:pt x="69211" y="39922"/>
                    <a:pt x="69211" y="40231"/>
                  </a:cubicBezTo>
                  <a:cubicBezTo>
                    <a:pt x="69211" y="40529"/>
                    <a:pt x="68949" y="40791"/>
                    <a:pt x="68640" y="40791"/>
                  </a:cubicBezTo>
                  <a:cubicBezTo>
                    <a:pt x="68330" y="40791"/>
                    <a:pt x="68080" y="40541"/>
                    <a:pt x="68080" y="40231"/>
                  </a:cubicBezTo>
                  <a:cubicBezTo>
                    <a:pt x="68092" y="39922"/>
                    <a:pt x="68330" y="39660"/>
                    <a:pt x="68640" y="39660"/>
                  </a:cubicBezTo>
                  <a:close/>
                  <a:moveTo>
                    <a:pt x="72366" y="39660"/>
                  </a:moveTo>
                  <a:cubicBezTo>
                    <a:pt x="72676" y="39660"/>
                    <a:pt x="72926" y="39922"/>
                    <a:pt x="72926" y="40231"/>
                  </a:cubicBezTo>
                  <a:cubicBezTo>
                    <a:pt x="72926" y="40541"/>
                    <a:pt x="72676" y="40791"/>
                    <a:pt x="72366" y="40791"/>
                  </a:cubicBezTo>
                  <a:cubicBezTo>
                    <a:pt x="72045" y="40791"/>
                    <a:pt x="71795" y="40541"/>
                    <a:pt x="71795" y="40231"/>
                  </a:cubicBezTo>
                  <a:cubicBezTo>
                    <a:pt x="71807" y="39898"/>
                    <a:pt x="72069" y="39660"/>
                    <a:pt x="72366" y="39660"/>
                  </a:cubicBezTo>
                  <a:close/>
                  <a:moveTo>
                    <a:pt x="76093" y="39660"/>
                  </a:moveTo>
                  <a:cubicBezTo>
                    <a:pt x="76391" y="39660"/>
                    <a:pt x="76664" y="39922"/>
                    <a:pt x="76664" y="40231"/>
                  </a:cubicBezTo>
                  <a:cubicBezTo>
                    <a:pt x="76664" y="40529"/>
                    <a:pt x="76403" y="40791"/>
                    <a:pt x="76093" y="40791"/>
                  </a:cubicBezTo>
                  <a:cubicBezTo>
                    <a:pt x="75795" y="40791"/>
                    <a:pt x="75533" y="40541"/>
                    <a:pt x="75533" y="40231"/>
                  </a:cubicBezTo>
                  <a:cubicBezTo>
                    <a:pt x="75533" y="39922"/>
                    <a:pt x="75783" y="39660"/>
                    <a:pt x="76093" y="39660"/>
                  </a:cubicBezTo>
                  <a:close/>
                  <a:moveTo>
                    <a:pt x="79712" y="39660"/>
                  </a:moveTo>
                  <a:cubicBezTo>
                    <a:pt x="80010" y="39660"/>
                    <a:pt x="80284" y="39922"/>
                    <a:pt x="80284" y="40231"/>
                  </a:cubicBezTo>
                  <a:cubicBezTo>
                    <a:pt x="80284" y="40529"/>
                    <a:pt x="80022" y="40791"/>
                    <a:pt x="79712" y="40791"/>
                  </a:cubicBezTo>
                  <a:cubicBezTo>
                    <a:pt x="79403" y="40791"/>
                    <a:pt x="79153" y="40541"/>
                    <a:pt x="79153" y="40231"/>
                  </a:cubicBezTo>
                  <a:cubicBezTo>
                    <a:pt x="79165" y="39922"/>
                    <a:pt x="79403" y="39660"/>
                    <a:pt x="79712" y="39660"/>
                  </a:cubicBezTo>
                  <a:close/>
                  <a:moveTo>
                    <a:pt x="83451" y="39660"/>
                  </a:moveTo>
                  <a:cubicBezTo>
                    <a:pt x="83761" y="39660"/>
                    <a:pt x="84011" y="39922"/>
                    <a:pt x="84011" y="40231"/>
                  </a:cubicBezTo>
                  <a:cubicBezTo>
                    <a:pt x="84011" y="40541"/>
                    <a:pt x="83761" y="40791"/>
                    <a:pt x="83451" y="40791"/>
                  </a:cubicBezTo>
                  <a:cubicBezTo>
                    <a:pt x="83141" y="40791"/>
                    <a:pt x="82880" y="40541"/>
                    <a:pt x="82880" y="40231"/>
                  </a:cubicBezTo>
                  <a:cubicBezTo>
                    <a:pt x="82880" y="39898"/>
                    <a:pt x="83141" y="39660"/>
                    <a:pt x="83451" y="39660"/>
                  </a:cubicBezTo>
                  <a:close/>
                  <a:moveTo>
                    <a:pt x="87166" y="39660"/>
                  </a:moveTo>
                  <a:cubicBezTo>
                    <a:pt x="87463" y="39660"/>
                    <a:pt x="87737" y="39922"/>
                    <a:pt x="87737" y="40231"/>
                  </a:cubicBezTo>
                  <a:cubicBezTo>
                    <a:pt x="87737" y="40529"/>
                    <a:pt x="87475" y="40791"/>
                    <a:pt x="87166" y="40791"/>
                  </a:cubicBezTo>
                  <a:cubicBezTo>
                    <a:pt x="86856" y="40791"/>
                    <a:pt x="86606" y="40541"/>
                    <a:pt x="86606" y="40231"/>
                  </a:cubicBezTo>
                  <a:cubicBezTo>
                    <a:pt x="86618" y="39922"/>
                    <a:pt x="86856" y="39660"/>
                    <a:pt x="87166" y="39660"/>
                  </a:cubicBezTo>
                  <a:close/>
                  <a:moveTo>
                    <a:pt x="90904" y="39660"/>
                  </a:moveTo>
                  <a:cubicBezTo>
                    <a:pt x="91214" y="39660"/>
                    <a:pt x="91464" y="39922"/>
                    <a:pt x="91464" y="40231"/>
                  </a:cubicBezTo>
                  <a:cubicBezTo>
                    <a:pt x="91464" y="40541"/>
                    <a:pt x="91214" y="40791"/>
                    <a:pt x="90904" y="40791"/>
                  </a:cubicBezTo>
                  <a:cubicBezTo>
                    <a:pt x="90595" y="40791"/>
                    <a:pt x="90345" y="40541"/>
                    <a:pt x="90345" y="40231"/>
                  </a:cubicBezTo>
                  <a:cubicBezTo>
                    <a:pt x="90345" y="39898"/>
                    <a:pt x="90595" y="39660"/>
                    <a:pt x="90904" y="39660"/>
                  </a:cubicBezTo>
                  <a:close/>
                  <a:moveTo>
                    <a:pt x="94631" y="39660"/>
                  </a:moveTo>
                  <a:cubicBezTo>
                    <a:pt x="94929" y="39660"/>
                    <a:pt x="95191" y="39922"/>
                    <a:pt x="95191" y="40231"/>
                  </a:cubicBezTo>
                  <a:cubicBezTo>
                    <a:pt x="95191" y="40529"/>
                    <a:pt x="94941" y="40791"/>
                    <a:pt x="94631" y="40791"/>
                  </a:cubicBezTo>
                  <a:cubicBezTo>
                    <a:pt x="94310" y="40791"/>
                    <a:pt x="94060" y="40541"/>
                    <a:pt x="94060" y="40231"/>
                  </a:cubicBezTo>
                  <a:cubicBezTo>
                    <a:pt x="94071" y="39922"/>
                    <a:pt x="94310" y="39660"/>
                    <a:pt x="94631" y="39660"/>
                  </a:cubicBezTo>
                  <a:close/>
                  <a:moveTo>
                    <a:pt x="98346" y="39660"/>
                  </a:moveTo>
                  <a:cubicBezTo>
                    <a:pt x="98655" y="39660"/>
                    <a:pt x="98905" y="39922"/>
                    <a:pt x="98905" y="40231"/>
                  </a:cubicBezTo>
                  <a:cubicBezTo>
                    <a:pt x="98905" y="40541"/>
                    <a:pt x="98655" y="40791"/>
                    <a:pt x="98346" y="40791"/>
                  </a:cubicBezTo>
                  <a:cubicBezTo>
                    <a:pt x="98036" y="40791"/>
                    <a:pt x="97786" y="40541"/>
                    <a:pt x="97786" y="40231"/>
                  </a:cubicBezTo>
                  <a:cubicBezTo>
                    <a:pt x="97798" y="39898"/>
                    <a:pt x="98036" y="39660"/>
                    <a:pt x="98346" y="39660"/>
                  </a:cubicBezTo>
                  <a:close/>
                  <a:moveTo>
                    <a:pt x="102084" y="39660"/>
                  </a:moveTo>
                  <a:cubicBezTo>
                    <a:pt x="102382" y="39660"/>
                    <a:pt x="102644" y="39922"/>
                    <a:pt x="102644" y="40231"/>
                  </a:cubicBezTo>
                  <a:cubicBezTo>
                    <a:pt x="102644" y="40529"/>
                    <a:pt x="102394" y="40791"/>
                    <a:pt x="102084" y="40791"/>
                  </a:cubicBezTo>
                  <a:cubicBezTo>
                    <a:pt x="101787" y="40791"/>
                    <a:pt x="101513" y="40541"/>
                    <a:pt x="101513" y="40231"/>
                  </a:cubicBezTo>
                  <a:cubicBezTo>
                    <a:pt x="101513" y="39922"/>
                    <a:pt x="101775" y="39660"/>
                    <a:pt x="102084" y="39660"/>
                  </a:cubicBezTo>
                  <a:close/>
                  <a:moveTo>
                    <a:pt x="105799" y="39660"/>
                  </a:moveTo>
                  <a:cubicBezTo>
                    <a:pt x="106121" y="39660"/>
                    <a:pt x="106371" y="39922"/>
                    <a:pt x="106371" y="40231"/>
                  </a:cubicBezTo>
                  <a:cubicBezTo>
                    <a:pt x="106371" y="40541"/>
                    <a:pt x="106109" y="40791"/>
                    <a:pt x="105799" y="40791"/>
                  </a:cubicBezTo>
                  <a:cubicBezTo>
                    <a:pt x="105490" y="40791"/>
                    <a:pt x="105239" y="40541"/>
                    <a:pt x="105239" y="40231"/>
                  </a:cubicBezTo>
                  <a:cubicBezTo>
                    <a:pt x="105251" y="39898"/>
                    <a:pt x="105490" y="39660"/>
                    <a:pt x="105799" y="39660"/>
                  </a:cubicBezTo>
                  <a:close/>
                  <a:moveTo>
                    <a:pt x="109538" y="39660"/>
                  </a:moveTo>
                  <a:cubicBezTo>
                    <a:pt x="109835" y="39660"/>
                    <a:pt x="110109" y="39922"/>
                    <a:pt x="110109" y="40231"/>
                  </a:cubicBezTo>
                  <a:cubicBezTo>
                    <a:pt x="110109" y="40529"/>
                    <a:pt x="109847" y="40791"/>
                    <a:pt x="109538" y="40791"/>
                  </a:cubicBezTo>
                  <a:cubicBezTo>
                    <a:pt x="109228" y="40791"/>
                    <a:pt x="108978" y="40541"/>
                    <a:pt x="108978" y="40231"/>
                  </a:cubicBezTo>
                  <a:cubicBezTo>
                    <a:pt x="108978" y="39922"/>
                    <a:pt x="109228" y="39660"/>
                    <a:pt x="109538" y="39660"/>
                  </a:cubicBezTo>
                  <a:close/>
                  <a:moveTo>
                    <a:pt x="113264" y="39660"/>
                  </a:moveTo>
                  <a:cubicBezTo>
                    <a:pt x="113574" y="39660"/>
                    <a:pt x="113824" y="39922"/>
                    <a:pt x="113824" y="40231"/>
                  </a:cubicBezTo>
                  <a:cubicBezTo>
                    <a:pt x="113824" y="40541"/>
                    <a:pt x="113574" y="40791"/>
                    <a:pt x="113264" y="40791"/>
                  </a:cubicBezTo>
                  <a:cubicBezTo>
                    <a:pt x="112943" y="40791"/>
                    <a:pt x="112693" y="40541"/>
                    <a:pt x="112693" y="40231"/>
                  </a:cubicBezTo>
                  <a:cubicBezTo>
                    <a:pt x="112705" y="39898"/>
                    <a:pt x="112943" y="39660"/>
                    <a:pt x="113264" y="39660"/>
                  </a:cubicBezTo>
                  <a:close/>
                  <a:moveTo>
                    <a:pt x="116991" y="39660"/>
                  </a:moveTo>
                  <a:cubicBezTo>
                    <a:pt x="117289" y="39660"/>
                    <a:pt x="117562" y="39922"/>
                    <a:pt x="117562" y="40231"/>
                  </a:cubicBezTo>
                  <a:cubicBezTo>
                    <a:pt x="117562" y="40529"/>
                    <a:pt x="117312" y="40791"/>
                    <a:pt x="116991" y="40791"/>
                  </a:cubicBezTo>
                  <a:cubicBezTo>
                    <a:pt x="116681" y="40791"/>
                    <a:pt x="116431" y="40541"/>
                    <a:pt x="116431" y="40231"/>
                  </a:cubicBezTo>
                  <a:cubicBezTo>
                    <a:pt x="116431" y="39922"/>
                    <a:pt x="116681" y="39660"/>
                    <a:pt x="116991" y="39660"/>
                  </a:cubicBezTo>
                  <a:close/>
                  <a:moveTo>
                    <a:pt x="120718" y="39660"/>
                  </a:moveTo>
                  <a:cubicBezTo>
                    <a:pt x="121027" y="39660"/>
                    <a:pt x="121277" y="39922"/>
                    <a:pt x="121277" y="40231"/>
                  </a:cubicBezTo>
                  <a:cubicBezTo>
                    <a:pt x="121277" y="40541"/>
                    <a:pt x="121027" y="40791"/>
                    <a:pt x="120718" y="40791"/>
                  </a:cubicBezTo>
                  <a:cubicBezTo>
                    <a:pt x="120408" y="40791"/>
                    <a:pt x="120146" y="40541"/>
                    <a:pt x="120146" y="40231"/>
                  </a:cubicBezTo>
                  <a:cubicBezTo>
                    <a:pt x="120170" y="39898"/>
                    <a:pt x="120420" y="39660"/>
                    <a:pt x="120718" y="39660"/>
                  </a:cubicBezTo>
                  <a:close/>
                  <a:moveTo>
                    <a:pt x="124456" y="39660"/>
                  </a:moveTo>
                  <a:cubicBezTo>
                    <a:pt x="124754" y="39660"/>
                    <a:pt x="125016" y="39922"/>
                    <a:pt x="125016" y="40231"/>
                  </a:cubicBezTo>
                  <a:cubicBezTo>
                    <a:pt x="125016" y="40529"/>
                    <a:pt x="124766" y="40791"/>
                    <a:pt x="124456" y="40791"/>
                  </a:cubicBezTo>
                  <a:cubicBezTo>
                    <a:pt x="124135" y="40791"/>
                    <a:pt x="123885" y="40541"/>
                    <a:pt x="123885" y="40231"/>
                  </a:cubicBezTo>
                  <a:cubicBezTo>
                    <a:pt x="123885" y="39922"/>
                    <a:pt x="124135" y="39660"/>
                    <a:pt x="124456" y="39660"/>
                  </a:cubicBezTo>
                  <a:close/>
                  <a:moveTo>
                    <a:pt x="128171" y="39660"/>
                  </a:moveTo>
                  <a:cubicBezTo>
                    <a:pt x="128480" y="39660"/>
                    <a:pt x="128742" y="39922"/>
                    <a:pt x="128742" y="40231"/>
                  </a:cubicBezTo>
                  <a:cubicBezTo>
                    <a:pt x="128742" y="40541"/>
                    <a:pt x="128480" y="40791"/>
                    <a:pt x="128171" y="40791"/>
                  </a:cubicBezTo>
                  <a:cubicBezTo>
                    <a:pt x="127861" y="40791"/>
                    <a:pt x="127611" y="40541"/>
                    <a:pt x="127611" y="40231"/>
                  </a:cubicBezTo>
                  <a:cubicBezTo>
                    <a:pt x="127611" y="39898"/>
                    <a:pt x="127861" y="39660"/>
                    <a:pt x="128171" y="39660"/>
                  </a:cubicBezTo>
                  <a:close/>
                  <a:moveTo>
                    <a:pt x="131898" y="39660"/>
                  </a:moveTo>
                  <a:cubicBezTo>
                    <a:pt x="132195" y="39660"/>
                    <a:pt x="132457" y="39922"/>
                    <a:pt x="132457" y="40231"/>
                  </a:cubicBezTo>
                  <a:cubicBezTo>
                    <a:pt x="132457" y="40529"/>
                    <a:pt x="132207" y="40791"/>
                    <a:pt x="131898" y="40791"/>
                  </a:cubicBezTo>
                  <a:cubicBezTo>
                    <a:pt x="131600" y="40791"/>
                    <a:pt x="131326" y="40541"/>
                    <a:pt x="131326" y="40231"/>
                  </a:cubicBezTo>
                  <a:cubicBezTo>
                    <a:pt x="131338" y="39922"/>
                    <a:pt x="131576" y="39660"/>
                    <a:pt x="131898" y="39660"/>
                  </a:cubicBezTo>
                  <a:close/>
                  <a:moveTo>
                    <a:pt x="135624" y="39660"/>
                  </a:moveTo>
                  <a:cubicBezTo>
                    <a:pt x="135946" y="39660"/>
                    <a:pt x="136196" y="39922"/>
                    <a:pt x="136196" y="40231"/>
                  </a:cubicBezTo>
                  <a:cubicBezTo>
                    <a:pt x="136196" y="40541"/>
                    <a:pt x="135934" y="40791"/>
                    <a:pt x="135624" y="40791"/>
                  </a:cubicBezTo>
                  <a:cubicBezTo>
                    <a:pt x="135315" y="40791"/>
                    <a:pt x="135065" y="40541"/>
                    <a:pt x="135065" y="40231"/>
                  </a:cubicBezTo>
                  <a:cubicBezTo>
                    <a:pt x="135065" y="39898"/>
                    <a:pt x="135315" y="39660"/>
                    <a:pt x="135624" y="39660"/>
                  </a:cubicBezTo>
                  <a:close/>
                  <a:moveTo>
                    <a:pt x="139351" y="39660"/>
                  </a:moveTo>
                  <a:cubicBezTo>
                    <a:pt x="139649" y="39660"/>
                    <a:pt x="139910" y="39922"/>
                    <a:pt x="139910" y="40231"/>
                  </a:cubicBezTo>
                  <a:cubicBezTo>
                    <a:pt x="139910" y="40529"/>
                    <a:pt x="139660" y="40791"/>
                    <a:pt x="139351" y="40791"/>
                  </a:cubicBezTo>
                  <a:cubicBezTo>
                    <a:pt x="139053" y="40791"/>
                    <a:pt x="138779" y="40541"/>
                    <a:pt x="138779" y="40231"/>
                  </a:cubicBezTo>
                  <a:cubicBezTo>
                    <a:pt x="138803" y="39922"/>
                    <a:pt x="139041" y="39660"/>
                    <a:pt x="139351" y="39660"/>
                  </a:cubicBezTo>
                  <a:close/>
                  <a:moveTo>
                    <a:pt x="143089" y="39660"/>
                  </a:moveTo>
                  <a:cubicBezTo>
                    <a:pt x="143399" y="39660"/>
                    <a:pt x="143649" y="39922"/>
                    <a:pt x="143649" y="40231"/>
                  </a:cubicBezTo>
                  <a:cubicBezTo>
                    <a:pt x="143649" y="40541"/>
                    <a:pt x="143399" y="40791"/>
                    <a:pt x="143089" y="40791"/>
                  </a:cubicBezTo>
                  <a:cubicBezTo>
                    <a:pt x="142768" y="40791"/>
                    <a:pt x="142518" y="40541"/>
                    <a:pt x="142518" y="40231"/>
                  </a:cubicBezTo>
                  <a:cubicBezTo>
                    <a:pt x="142518" y="39898"/>
                    <a:pt x="142768" y="39660"/>
                    <a:pt x="143089" y="39660"/>
                  </a:cubicBezTo>
                  <a:close/>
                  <a:moveTo>
                    <a:pt x="146804" y="39660"/>
                  </a:moveTo>
                  <a:cubicBezTo>
                    <a:pt x="147102" y="39660"/>
                    <a:pt x="147376" y="39922"/>
                    <a:pt x="147376" y="40231"/>
                  </a:cubicBezTo>
                  <a:cubicBezTo>
                    <a:pt x="147376" y="40529"/>
                    <a:pt x="147114" y="40791"/>
                    <a:pt x="146804" y="40791"/>
                  </a:cubicBezTo>
                  <a:cubicBezTo>
                    <a:pt x="146495" y="40791"/>
                    <a:pt x="146245" y="40541"/>
                    <a:pt x="146245" y="40231"/>
                  </a:cubicBezTo>
                  <a:cubicBezTo>
                    <a:pt x="146257" y="39922"/>
                    <a:pt x="146495" y="39660"/>
                    <a:pt x="146804" y="39660"/>
                  </a:cubicBezTo>
                  <a:close/>
                  <a:moveTo>
                    <a:pt x="3405" y="41529"/>
                  </a:moveTo>
                  <a:cubicBezTo>
                    <a:pt x="3703" y="41529"/>
                    <a:pt x="3977" y="41779"/>
                    <a:pt x="3977" y="42089"/>
                  </a:cubicBezTo>
                  <a:cubicBezTo>
                    <a:pt x="3977" y="42386"/>
                    <a:pt x="3727" y="42660"/>
                    <a:pt x="3405" y="42660"/>
                  </a:cubicBezTo>
                  <a:cubicBezTo>
                    <a:pt x="3096" y="42660"/>
                    <a:pt x="2846" y="42398"/>
                    <a:pt x="2846" y="42089"/>
                  </a:cubicBezTo>
                  <a:cubicBezTo>
                    <a:pt x="2858" y="41779"/>
                    <a:pt x="3096" y="41529"/>
                    <a:pt x="3405" y="41529"/>
                  </a:cubicBezTo>
                  <a:close/>
                  <a:moveTo>
                    <a:pt x="7132" y="41529"/>
                  </a:moveTo>
                  <a:cubicBezTo>
                    <a:pt x="7430" y="41529"/>
                    <a:pt x="7692" y="41779"/>
                    <a:pt x="7692" y="42089"/>
                  </a:cubicBezTo>
                  <a:cubicBezTo>
                    <a:pt x="7692" y="42386"/>
                    <a:pt x="7442" y="42660"/>
                    <a:pt x="7132" y="42660"/>
                  </a:cubicBezTo>
                  <a:cubicBezTo>
                    <a:pt x="6834" y="42660"/>
                    <a:pt x="6560" y="42398"/>
                    <a:pt x="6560" y="42089"/>
                  </a:cubicBezTo>
                  <a:cubicBezTo>
                    <a:pt x="6584" y="41779"/>
                    <a:pt x="6822" y="41529"/>
                    <a:pt x="7132" y="41529"/>
                  </a:cubicBezTo>
                  <a:close/>
                  <a:moveTo>
                    <a:pt x="10871" y="41529"/>
                  </a:moveTo>
                  <a:cubicBezTo>
                    <a:pt x="11168" y="41529"/>
                    <a:pt x="11430" y="41779"/>
                    <a:pt x="11430" y="42089"/>
                  </a:cubicBezTo>
                  <a:cubicBezTo>
                    <a:pt x="11430" y="42386"/>
                    <a:pt x="11180" y="42660"/>
                    <a:pt x="10871" y="42660"/>
                  </a:cubicBezTo>
                  <a:cubicBezTo>
                    <a:pt x="10573" y="42660"/>
                    <a:pt x="10299" y="42398"/>
                    <a:pt x="10299" y="42089"/>
                  </a:cubicBezTo>
                  <a:cubicBezTo>
                    <a:pt x="10299" y="41779"/>
                    <a:pt x="10549" y="41529"/>
                    <a:pt x="10871" y="41529"/>
                  </a:cubicBezTo>
                  <a:close/>
                  <a:moveTo>
                    <a:pt x="14585" y="41529"/>
                  </a:moveTo>
                  <a:cubicBezTo>
                    <a:pt x="14883" y="41529"/>
                    <a:pt x="15157" y="41779"/>
                    <a:pt x="15157" y="42089"/>
                  </a:cubicBezTo>
                  <a:cubicBezTo>
                    <a:pt x="15157" y="42386"/>
                    <a:pt x="14895" y="42660"/>
                    <a:pt x="14585" y="42660"/>
                  </a:cubicBezTo>
                  <a:cubicBezTo>
                    <a:pt x="14288" y="42660"/>
                    <a:pt x="14014" y="42398"/>
                    <a:pt x="14014" y="42089"/>
                  </a:cubicBezTo>
                  <a:cubicBezTo>
                    <a:pt x="14038" y="41779"/>
                    <a:pt x="14276" y="41529"/>
                    <a:pt x="14585" y="41529"/>
                  </a:cubicBezTo>
                  <a:close/>
                  <a:moveTo>
                    <a:pt x="18324" y="41529"/>
                  </a:moveTo>
                  <a:cubicBezTo>
                    <a:pt x="18622" y="41529"/>
                    <a:pt x="18883" y="41779"/>
                    <a:pt x="18883" y="42089"/>
                  </a:cubicBezTo>
                  <a:cubicBezTo>
                    <a:pt x="18883" y="42386"/>
                    <a:pt x="18633" y="42660"/>
                    <a:pt x="18324" y="42660"/>
                  </a:cubicBezTo>
                  <a:cubicBezTo>
                    <a:pt x="18026" y="42660"/>
                    <a:pt x="17752" y="42398"/>
                    <a:pt x="17752" y="42089"/>
                  </a:cubicBezTo>
                  <a:cubicBezTo>
                    <a:pt x="17752" y="41779"/>
                    <a:pt x="18014" y="41529"/>
                    <a:pt x="18324" y="41529"/>
                  </a:cubicBezTo>
                  <a:close/>
                  <a:moveTo>
                    <a:pt x="22039" y="41529"/>
                  </a:moveTo>
                  <a:cubicBezTo>
                    <a:pt x="22336" y="41529"/>
                    <a:pt x="22610" y="41779"/>
                    <a:pt x="22610" y="42089"/>
                  </a:cubicBezTo>
                  <a:cubicBezTo>
                    <a:pt x="22610" y="42386"/>
                    <a:pt x="22360" y="42660"/>
                    <a:pt x="22039" y="42660"/>
                  </a:cubicBezTo>
                  <a:cubicBezTo>
                    <a:pt x="21729" y="42660"/>
                    <a:pt x="21479" y="42398"/>
                    <a:pt x="21479" y="42089"/>
                  </a:cubicBezTo>
                  <a:cubicBezTo>
                    <a:pt x="21491" y="41779"/>
                    <a:pt x="21729" y="41529"/>
                    <a:pt x="22039" y="41529"/>
                  </a:cubicBezTo>
                  <a:close/>
                  <a:moveTo>
                    <a:pt x="25777" y="41529"/>
                  </a:moveTo>
                  <a:cubicBezTo>
                    <a:pt x="26075" y="41529"/>
                    <a:pt x="26349" y="41779"/>
                    <a:pt x="26349" y="42089"/>
                  </a:cubicBezTo>
                  <a:cubicBezTo>
                    <a:pt x="26349" y="42386"/>
                    <a:pt x="26087" y="42660"/>
                    <a:pt x="25777" y="42660"/>
                  </a:cubicBezTo>
                  <a:cubicBezTo>
                    <a:pt x="25468" y="42660"/>
                    <a:pt x="25206" y="42398"/>
                    <a:pt x="25206" y="42089"/>
                  </a:cubicBezTo>
                  <a:cubicBezTo>
                    <a:pt x="25218" y="41779"/>
                    <a:pt x="25468" y="41529"/>
                    <a:pt x="25777" y="41529"/>
                  </a:cubicBezTo>
                  <a:close/>
                  <a:moveTo>
                    <a:pt x="29504" y="41529"/>
                  </a:moveTo>
                  <a:cubicBezTo>
                    <a:pt x="29801" y="41529"/>
                    <a:pt x="30063" y="41779"/>
                    <a:pt x="30063" y="42089"/>
                  </a:cubicBezTo>
                  <a:cubicBezTo>
                    <a:pt x="30063" y="42386"/>
                    <a:pt x="29813" y="42660"/>
                    <a:pt x="29504" y="42660"/>
                  </a:cubicBezTo>
                  <a:cubicBezTo>
                    <a:pt x="29182" y="42660"/>
                    <a:pt x="28932" y="42398"/>
                    <a:pt x="28932" y="42089"/>
                  </a:cubicBezTo>
                  <a:cubicBezTo>
                    <a:pt x="28944" y="41779"/>
                    <a:pt x="29182" y="41529"/>
                    <a:pt x="29504" y="41529"/>
                  </a:cubicBezTo>
                  <a:close/>
                  <a:moveTo>
                    <a:pt x="33230" y="41529"/>
                  </a:moveTo>
                  <a:cubicBezTo>
                    <a:pt x="33528" y="41529"/>
                    <a:pt x="33802" y="41779"/>
                    <a:pt x="33802" y="42089"/>
                  </a:cubicBezTo>
                  <a:cubicBezTo>
                    <a:pt x="33802" y="42386"/>
                    <a:pt x="33552" y="42660"/>
                    <a:pt x="33230" y="42660"/>
                  </a:cubicBezTo>
                  <a:cubicBezTo>
                    <a:pt x="32921" y="42660"/>
                    <a:pt x="32671" y="42398"/>
                    <a:pt x="32671" y="42089"/>
                  </a:cubicBezTo>
                  <a:cubicBezTo>
                    <a:pt x="32671" y="41779"/>
                    <a:pt x="32921" y="41529"/>
                    <a:pt x="33230" y="41529"/>
                  </a:cubicBezTo>
                  <a:close/>
                  <a:moveTo>
                    <a:pt x="36957" y="41529"/>
                  </a:moveTo>
                  <a:cubicBezTo>
                    <a:pt x="37255" y="41529"/>
                    <a:pt x="37517" y="41779"/>
                    <a:pt x="37517" y="42089"/>
                  </a:cubicBezTo>
                  <a:cubicBezTo>
                    <a:pt x="37517" y="42386"/>
                    <a:pt x="37267" y="42660"/>
                    <a:pt x="36957" y="42660"/>
                  </a:cubicBezTo>
                  <a:cubicBezTo>
                    <a:pt x="36648" y="42660"/>
                    <a:pt x="36386" y="42398"/>
                    <a:pt x="36386" y="42089"/>
                  </a:cubicBezTo>
                  <a:cubicBezTo>
                    <a:pt x="36409" y="41779"/>
                    <a:pt x="36648" y="41529"/>
                    <a:pt x="36957" y="41529"/>
                  </a:cubicBezTo>
                  <a:close/>
                  <a:moveTo>
                    <a:pt x="40672" y="41529"/>
                  </a:moveTo>
                  <a:cubicBezTo>
                    <a:pt x="40970" y="41529"/>
                    <a:pt x="41243" y="41779"/>
                    <a:pt x="41243" y="42089"/>
                  </a:cubicBezTo>
                  <a:cubicBezTo>
                    <a:pt x="41243" y="42386"/>
                    <a:pt x="40993" y="42660"/>
                    <a:pt x="40672" y="42660"/>
                  </a:cubicBezTo>
                  <a:cubicBezTo>
                    <a:pt x="40374" y="42660"/>
                    <a:pt x="40112" y="42398"/>
                    <a:pt x="40112" y="42089"/>
                  </a:cubicBezTo>
                  <a:cubicBezTo>
                    <a:pt x="40124" y="41779"/>
                    <a:pt x="40362" y="41529"/>
                    <a:pt x="40672" y="41529"/>
                  </a:cubicBezTo>
                  <a:close/>
                  <a:moveTo>
                    <a:pt x="44410" y="41529"/>
                  </a:moveTo>
                  <a:cubicBezTo>
                    <a:pt x="44708" y="41529"/>
                    <a:pt x="44982" y="41779"/>
                    <a:pt x="44982" y="42089"/>
                  </a:cubicBezTo>
                  <a:cubicBezTo>
                    <a:pt x="44982" y="42386"/>
                    <a:pt x="44720" y="42660"/>
                    <a:pt x="44410" y="42660"/>
                  </a:cubicBezTo>
                  <a:cubicBezTo>
                    <a:pt x="44113" y="42660"/>
                    <a:pt x="43851" y="42398"/>
                    <a:pt x="43851" y="42089"/>
                  </a:cubicBezTo>
                  <a:cubicBezTo>
                    <a:pt x="43851" y="41779"/>
                    <a:pt x="44101" y="41529"/>
                    <a:pt x="44410" y="41529"/>
                  </a:cubicBezTo>
                  <a:close/>
                  <a:moveTo>
                    <a:pt x="48137" y="41529"/>
                  </a:moveTo>
                  <a:cubicBezTo>
                    <a:pt x="48435" y="41529"/>
                    <a:pt x="48697" y="41779"/>
                    <a:pt x="48697" y="42089"/>
                  </a:cubicBezTo>
                  <a:cubicBezTo>
                    <a:pt x="48697" y="42386"/>
                    <a:pt x="48447" y="42660"/>
                    <a:pt x="48137" y="42660"/>
                  </a:cubicBezTo>
                  <a:cubicBezTo>
                    <a:pt x="47839" y="42660"/>
                    <a:pt x="47566" y="42398"/>
                    <a:pt x="47566" y="42089"/>
                  </a:cubicBezTo>
                  <a:cubicBezTo>
                    <a:pt x="47578" y="41779"/>
                    <a:pt x="47839" y="41529"/>
                    <a:pt x="48137" y="41529"/>
                  </a:cubicBezTo>
                  <a:close/>
                  <a:moveTo>
                    <a:pt x="51864" y="41529"/>
                  </a:moveTo>
                  <a:cubicBezTo>
                    <a:pt x="52161" y="41529"/>
                    <a:pt x="52435" y="41779"/>
                    <a:pt x="52435" y="42089"/>
                  </a:cubicBezTo>
                  <a:cubicBezTo>
                    <a:pt x="52435" y="42386"/>
                    <a:pt x="52185" y="42660"/>
                    <a:pt x="51864" y="42660"/>
                  </a:cubicBezTo>
                  <a:cubicBezTo>
                    <a:pt x="51566" y="42660"/>
                    <a:pt x="51304" y="42398"/>
                    <a:pt x="51304" y="42089"/>
                  </a:cubicBezTo>
                  <a:cubicBezTo>
                    <a:pt x="51304" y="41779"/>
                    <a:pt x="51554" y="41529"/>
                    <a:pt x="51864" y="41529"/>
                  </a:cubicBezTo>
                  <a:close/>
                  <a:moveTo>
                    <a:pt x="55602" y="41529"/>
                  </a:moveTo>
                  <a:cubicBezTo>
                    <a:pt x="55900" y="41529"/>
                    <a:pt x="56174" y="41779"/>
                    <a:pt x="56174" y="42089"/>
                  </a:cubicBezTo>
                  <a:cubicBezTo>
                    <a:pt x="56174" y="42386"/>
                    <a:pt x="55912" y="42660"/>
                    <a:pt x="55602" y="42660"/>
                  </a:cubicBezTo>
                  <a:cubicBezTo>
                    <a:pt x="55293" y="42660"/>
                    <a:pt x="55043" y="42398"/>
                    <a:pt x="55043" y="42089"/>
                  </a:cubicBezTo>
                  <a:cubicBezTo>
                    <a:pt x="55043" y="41779"/>
                    <a:pt x="55293" y="41529"/>
                    <a:pt x="55602" y="41529"/>
                  </a:cubicBezTo>
                  <a:close/>
                  <a:moveTo>
                    <a:pt x="59329" y="41529"/>
                  </a:moveTo>
                  <a:cubicBezTo>
                    <a:pt x="59627" y="41529"/>
                    <a:pt x="59889" y="41779"/>
                    <a:pt x="59889" y="42089"/>
                  </a:cubicBezTo>
                  <a:cubicBezTo>
                    <a:pt x="59889" y="42386"/>
                    <a:pt x="59639" y="42660"/>
                    <a:pt x="59329" y="42660"/>
                  </a:cubicBezTo>
                  <a:cubicBezTo>
                    <a:pt x="59008" y="42660"/>
                    <a:pt x="58757" y="42398"/>
                    <a:pt x="58757" y="42089"/>
                  </a:cubicBezTo>
                  <a:cubicBezTo>
                    <a:pt x="58757" y="41779"/>
                    <a:pt x="59008" y="41529"/>
                    <a:pt x="59329" y="41529"/>
                  </a:cubicBezTo>
                  <a:close/>
                  <a:moveTo>
                    <a:pt x="63056" y="41529"/>
                  </a:moveTo>
                  <a:cubicBezTo>
                    <a:pt x="63353" y="41529"/>
                    <a:pt x="63627" y="41779"/>
                    <a:pt x="63627" y="42089"/>
                  </a:cubicBezTo>
                  <a:cubicBezTo>
                    <a:pt x="63627" y="42386"/>
                    <a:pt x="63377" y="42660"/>
                    <a:pt x="63056" y="42660"/>
                  </a:cubicBezTo>
                  <a:cubicBezTo>
                    <a:pt x="62746" y="42660"/>
                    <a:pt x="62496" y="42398"/>
                    <a:pt x="62496" y="42089"/>
                  </a:cubicBezTo>
                  <a:cubicBezTo>
                    <a:pt x="62496" y="41779"/>
                    <a:pt x="62746" y="41529"/>
                    <a:pt x="63056" y="41529"/>
                  </a:cubicBezTo>
                  <a:close/>
                  <a:moveTo>
                    <a:pt x="66782" y="41529"/>
                  </a:moveTo>
                  <a:cubicBezTo>
                    <a:pt x="67080" y="41529"/>
                    <a:pt x="67342" y="41779"/>
                    <a:pt x="67342" y="42089"/>
                  </a:cubicBezTo>
                  <a:cubicBezTo>
                    <a:pt x="67342" y="42386"/>
                    <a:pt x="67092" y="42660"/>
                    <a:pt x="66782" y="42660"/>
                  </a:cubicBezTo>
                  <a:cubicBezTo>
                    <a:pt x="66473" y="42660"/>
                    <a:pt x="66211" y="42398"/>
                    <a:pt x="66211" y="42089"/>
                  </a:cubicBezTo>
                  <a:cubicBezTo>
                    <a:pt x="66235" y="41779"/>
                    <a:pt x="66473" y="41529"/>
                    <a:pt x="66782" y="41529"/>
                  </a:cubicBezTo>
                  <a:close/>
                  <a:moveTo>
                    <a:pt x="70509" y="41529"/>
                  </a:moveTo>
                  <a:cubicBezTo>
                    <a:pt x="70807" y="41529"/>
                    <a:pt x="71080" y="41779"/>
                    <a:pt x="71080" y="42089"/>
                  </a:cubicBezTo>
                  <a:cubicBezTo>
                    <a:pt x="71080" y="42386"/>
                    <a:pt x="70830" y="42660"/>
                    <a:pt x="70509" y="42660"/>
                  </a:cubicBezTo>
                  <a:cubicBezTo>
                    <a:pt x="70199" y="42660"/>
                    <a:pt x="69949" y="42398"/>
                    <a:pt x="69949" y="42089"/>
                  </a:cubicBezTo>
                  <a:cubicBezTo>
                    <a:pt x="69949" y="41779"/>
                    <a:pt x="70199" y="41529"/>
                    <a:pt x="70509" y="41529"/>
                  </a:cubicBezTo>
                  <a:close/>
                  <a:moveTo>
                    <a:pt x="74236" y="41529"/>
                  </a:moveTo>
                  <a:cubicBezTo>
                    <a:pt x="74533" y="41529"/>
                    <a:pt x="74795" y="41779"/>
                    <a:pt x="74795" y="42089"/>
                  </a:cubicBezTo>
                  <a:cubicBezTo>
                    <a:pt x="74795" y="42386"/>
                    <a:pt x="74545" y="42660"/>
                    <a:pt x="74236" y="42660"/>
                  </a:cubicBezTo>
                  <a:cubicBezTo>
                    <a:pt x="73938" y="42660"/>
                    <a:pt x="73676" y="42398"/>
                    <a:pt x="73676" y="42089"/>
                  </a:cubicBezTo>
                  <a:cubicBezTo>
                    <a:pt x="73676" y="41779"/>
                    <a:pt x="73926" y="41529"/>
                    <a:pt x="74236" y="41529"/>
                  </a:cubicBezTo>
                  <a:close/>
                  <a:moveTo>
                    <a:pt x="77855" y="41529"/>
                  </a:moveTo>
                  <a:cubicBezTo>
                    <a:pt x="78153" y="41529"/>
                    <a:pt x="78415" y="41779"/>
                    <a:pt x="78415" y="42089"/>
                  </a:cubicBezTo>
                  <a:cubicBezTo>
                    <a:pt x="78415" y="42386"/>
                    <a:pt x="78165" y="42660"/>
                    <a:pt x="77855" y="42660"/>
                  </a:cubicBezTo>
                  <a:cubicBezTo>
                    <a:pt x="77546" y="42660"/>
                    <a:pt x="77284" y="42398"/>
                    <a:pt x="77284" y="42089"/>
                  </a:cubicBezTo>
                  <a:cubicBezTo>
                    <a:pt x="77284" y="41779"/>
                    <a:pt x="77546" y="41529"/>
                    <a:pt x="77855" y="41529"/>
                  </a:cubicBezTo>
                  <a:close/>
                  <a:moveTo>
                    <a:pt x="81570" y="41529"/>
                  </a:moveTo>
                  <a:cubicBezTo>
                    <a:pt x="81868" y="41529"/>
                    <a:pt x="82141" y="41779"/>
                    <a:pt x="82141" y="42089"/>
                  </a:cubicBezTo>
                  <a:cubicBezTo>
                    <a:pt x="82141" y="42386"/>
                    <a:pt x="81879" y="42660"/>
                    <a:pt x="81570" y="42660"/>
                  </a:cubicBezTo>
                  <a:cubicBezTo>
                    <a:pt x="81260" y="42660"/>
                    <a:pt x="81010" y="42398"/>
                    <a:pt x="81010" y="42089"/>
                  </a:cubicBezTo>
                  <a:cubicBezTo>
                    <a:pt x="81022" y="41779"/>
                    <a:pt x="81260" y="41529"/>
                    <a:pt x="81570" y="41529"/>
                  </a:cubicBezTo>
                  <a:close/>
                  <a:moveTo>
                    <a:pt x="85308" y="41529"/>
                  </a:moveTo>
                  <a:cubicBezTo>
                    <a:pt x="85606" y="41529"/>
                    <a:pt x="85880" y="41779"/>
                    <a:pt x="85880" y="42089"/>
                  </a:cubicBezTo>
                  <a:cubicBezTo>
                    <a:pt x="85880" y="42386"/>
                    <a:pt x="85618" y="42660"/>
                    <a:pt x="85308" y="42660"/>
                  </a:cubicBezTo>
                  <a:cubicBezTo>
                    <a:pt x="84999" y="42660"/>
                    <a:pt x="84749" y="42398"/>
                    <a:pt x="84749" y="42089"/>
                  </a:cubicBezTo>
                  <a:cubicBezTo>
                    <a:pt x="84749" y="41779"/>
                    <a:pt x="84999" y="41529"/>
                    <a:pt x="85308" y="41529"/>
                  </a:cubicBezTo>
                  <a:close/>
                  <a:moveTo>
                    <a:pt x="89035" y="41529"/>
                  </a:moveTo>
                  <a:cubicBezTo>
                    <a:pt x="89333" y="41529"/>
                    <a:pt x="89595" y="41779"/>
                    <a:pt x="89595" y="42089"/>
                  </a:cubicBezTo>
                  <a:cubicBezTo>
                    <a:pt x="89595" y="42386"/>
                    <a:pt x="89345" y="42660"/>
                    <a:pt x="89035" y="42660"/>
                  </a:cubicBezTo>
                  <a:cubicBezTo>
                    <a:pt x="88714" y="42660"/>
                    <a:pt x="88464" y="42398"/>
                    <a:pt x="88464" y="42089"/>
                  </a:cubicBezTo>
                  <a:cubicBezTo>
                    <a:pt x="88475" y="41779"/>
                    <a:pt x="88714" y="41529"/>
                    <a:pt x="89035" y="41529"/>
                  </a:cubicBezTo>
                  <a:close/>
                  <a:moveTo>
                    <a:pt x="92762" y="41529"/>
                  </a:moveTo>
                  <a:cubicBezTo>
                    <a:pt x="93059" y="41529"/>
                    <a:pt x="93333" y="41779"/>
                    <a:pt x="93333" y="42089"/>
                  </a:cubicBezTo>
                  <a:cubicBezTo>
                    <a:pt x="93333" y="42386"/>
                    <a:pt x="93071" y="42660"/>
                    <a:pt x="92762" y="42660"/>
                  </a:cubicBezTo>
                  <a:cubicBezTo>
                    <a:pt x="92452" y="42660"/>
                    <a:pt x="92202" y="42398"/>
                    <a:pt x="92202" y="42089"/>
                  </a:cubicBezTo>
                  <a:cubicBezTo>
                    <a:pt x="92202" y="41779"/>
                    <a:pt x="92452" y="41529"/>
                    <a:pt x="92762" y="41529"/>
                  </a:cubicBezTo>
                  <a:close/>
                  <a:moveTo>
                    <a:pt x="96488" y="41529"/>
                  </a:moveTo>
                  <a:cubicBezTo>
                    <a:pt x="96786" y="41529"/>
                    <a:pt x="97048" y="41779"/>
                    <a:pt x="97048" y="42089"/>
                  </a:cubicBezTo>
                  <a:cubicBezTo>
                    <a:pt x="97048" y="42386"/>
                    <a:pt x="96798" y="42660"/>
                    <a:pt x="96488" y="42660"/>
                  </a:cubicBezTo>
                  <a:cubicBezTo>
                    <a:pt x="96191" y="42660"/>
                    <a:pt x="95917" y="42398"/>
                    <a:pt x="95917" y="42089"/>
                  </a:cubicBezTo>
                  <a:cubicBezTo>
                    <a:pt x="95917" y="41779"/>
                    <a:pt x="96179" y="41529"/>
                    <a:pt x="96488" y="41529"/>
                  </a:cubicBezTo>
                  <a:close/>
                  <a:moveTo>
                    <a:pt x="100203" y="41529"/>
                  </a:moveTo>
                  <a:cubicBezTo>
                    <a:pt x="100501" y="41529"/>
                    <a:pt x="100775" y="41779"/>
                    <a:pt x="100775" y="42089"/>
                  </a:cubicBezTo>
                  <a:cubicBezTo>
                    <a:pt x="100775" y="42386"/>
                    <a:pt x="100513" y="42660"/>
                    <a:pt x="100203" y="42660"/>
                  </a:cubicBezTo>
                  <a:cubicBezTo>
                    <a:pt x="99905" y="42660"/>
                    <a:pt x="99644" y="42398"/>
                    <a:pt x="99644" y="42089"/>
                  </a:cubicBezTo>
                  <a:cubicBezTo>
                    <a:pt x="99655" y="41779"/>
                    <a:pt x="99894" y="41529"/>
                    <a:pt x="100203" y="41529"/>
                  </a:cubicBezTo>
                  <a:close/>
                  <a:moveTo>
                    <a:pt x="103942" y="41529"/>
                  </a:moveTo>
                  <a:cubicBezTo>
                    <a:pt x="104239" y="41529"/>
                    <a:pt x="104513" y="41779"/>
                    <a:pt x="104513" y="42089"/>
                  </a:cubicBezTo>
                  <a:cubicBezTo>
                    <a:pt x="104513" y="42386"/>
                    <a:pt x="104251" y="42660"/>
                    <a:pt x="103942" y="42660"/>
                  </a:cubicBezTo>
                  <a:cubicBezTo>
                    <a:pt x="103644" y="42660"/>
                    <a:pt x="103382" y="42398"/>
                    <a:pt x="103382" y="42089"/>
                  </a:cubicBezTo>
                  <a:cubicBezTo>
                    <a:pt x="103382" y="41779"/>
                    <a:pt x="103632" y="41529"/>
                    <a:pt x="103942" y="41529"/>
                  </a:cubicBezTo>
                  <a:close/>
                  <a:moveTo>
                    <a:pt x="107668" y="41529"/>
                  </a:moveTo>
                  <a:cubicBezTo>
                    <a:pt x="107966" y="41529"/>
                    <a:pt x="108228" y="41779"/>
                    <a:pt x="108228" y="42089"/>
                  </a:cubicBezTo>
                  <a:cubicBezTo>
                    <a:pt x="108228" y="42386"/>
                    <a:pt x="107978" y="42660"/>
                    <a:pt x="107668" y="42660"/>
                  </a:cubicBezTo>
                  <a:cubicBezTo>
                    <a:pt x="107371" y="42660"/>
                    <a:pt x="107097" y="42398"/>
                    <a:pt x="107097" y="42089"/>
                  </a:cubicBezTo>
                  <a:cubicBezTo>
                    <a:pt x="107109" y="41779"/>
                    <a:pt x="107347" y="41529"/>
                    <a:pt x="107668" y="41529"/>
                  </a:cubicBezTo>
                  <a:close/>
                  <a:moveTo>
                    <a:pt x="111395" y="41529"/>
                  </a:moveTo>
                  <a:cubicBezTo>
                    <a:pt x="111693" y="41529"/>
                    <a:pt x="111967" y="41779"/>
                    <a:pt x="111967" y="42089"/>
                  </a:cubicBezTo>
                  <a:cubicBezTo>
                    <a:pt x="111967" y="42386"/>
                    <a:pt x="111705" y="42660"/>
                    <a:pt x="111395" y="42660"/>
                  </a:cubicBezTo>
                  <a:cubicBezTo>
                    <a:pt x="111085" y="42660"/>
                    <a:pt x="110835" y="42398"/>
                    <a:pt x="110835" y="42089"/>
                  </a:cubicBezTo>
                  <a:cubicBezTo>
                    <a:pt x="110835" y="41779"/>
                    <a:pt x="111085" y="41529"/>
                    <a:pt x="111395" y="41529"/>
                  </a:cubicBezTo>
                  <a:close/>
                  <a:moveTo>
                    <a:pt x="115122" y="41529"/>
                  </a:moveTo>
                  <a:cubicBezTo>
                    <a:pt x="115419" y="41529"/>
                    <a:pt x="115681" y="41779"/>
                    <a:pt x="115681" y="42089"/>
                  </a:cubicBezTo>
                  <a:cubicBezTo>
                    <a:pt x="115681" y="42386"/>
                    <a:pt x="115431" y="42660"/>
                    <a:pt x="115122" y="42660"/>
                  </a:cubicBezTo>
                  <a:cubicBezTo>
                    <a:pt x="114812" y="42660"/>
                    <a:pt x="114550" y="42398"/>
                    <a:pt x="114550" y="42089"/>
                  </a:cubicBezTo>
                  <a:cubicBezTo>
                    <a:pt x="114574" y="41779"/>
                    <a:pt x="114812" y="41529"/>
                    <a:pt x="115122" y="41529"/>
                  </a:cubicBezTo>
                  <a:close/>
                  <a:moveTo>
                    <a:pt x="118860" y="41529"/>
                  </a:moveTo>
                  <a:cubicBezTo>
                    <a:pt x="119158" y="41529"/>
                    <a:pt x="119420" y="41779"/>
                    <a:pt x="119420" y="42089"/>
                  </a:cubicBezTo>
                  <a:cubicBezTo>
                    <a:pt x="119420" y="42386"/>
                    <a:pt x="119170" y="42660"/>
                    <a:pt x="118860" y="42660"/>
                  </a:cubicBezTo>
                  <a:cubicBezTo>
                    <a:pt x="118539" y="42660"/>
                    <a:pt x="118289" y="42398"/>
                    <a:pt x="118289" y="42089"/>
                  </a:cubicBezTo>
                  <a:cubicBezTo>
                    <a:pt x="118289" y="41779"/>
                    <a:pt x="118539" y="41529"/>
                    <a:pt x="118860" y="41529"/>
                  </a:cubicBezTo>
                  <a:close/>
                  <a:moveTo>
                    <a:pt x="122575" y="41529"/>
                  </a:moveTo>
                  <a:cubicBezTo>
                    <a:pt x="122873" y="41529"/>
                    <a:pt x="123146" y="41779"/>
                    <a:pt x="123146" y="42089"/>
                  </a:cubicBezTo>
                  <a:cubicBezTo>
                    <a:pt x="123146" y="42386"/>
                    <a:pt x="122885" y="42660"/>
                    <a:pt x="122575" y="42660"/>
                  </a:cubicBezTo>
                  <a:cubicBezTo>
                    <a:pt x="122265" y="42660"/>
                    <a:pt x="122015" y="42398"/>
                    <a:pt x="122015" y="42089"/>
                  </a:cubicBezTo>
                  <a:cubicBezTo>
                    <a:pt x="122027" y="41779"/>
                    <a:pt x="122277" y="41529"/>
                    <a:pt x="122575" y="41529"/>
                  </a:cubicBezTo>
                  <a:close/>
                  <a:moveTo>
                    <a:pt x="126314" y="41529"/>
                  </a:moveTo>
                  <a:cubicBezTo>
                    <a:pt x="126611" y="41529"/>
                    <a:pt x="126873" y="41779"/>
                    <a:pt x="126873" y="42089"/>
                  </a:cubicBezTo>
                  <a:cubicBezTo>
                    <a:pt x="126873" y="42386"/>
                    <a:pt x="126623" y="42660"/>
                    <a:pt x="126314" y="42660"/>
                  </a:cubicBezTo>
                  <a:cubicBezTo>
                    <a:pt x="126004" y="42660"/>
                    <a:pt x="125742" y="42398"/>
                    <a:pt x="125742" y="42089"/>
                  </a:cubicBezTo>
                  <a:cubicBezTo>
                    <a:pt x="125742" y="41779"/>
                    <a:pt x="126004" y="41529"/>
                    <a:pt x="126314" y="41529"/>
                  </a:cubicBezTo>
                  <a:close/>
                  <a:moveTo>
                    <a:pt x="130028" y="41529"/>
                  </a:moveTo>
                  <a:cubicBezTo>
                    <a:pt x="130326" y="41529"/>
                    <a:pt x="130600" y="41779"/>
                    <a:pt x="130600" y="42089"/>
                  </a:cubicBezTo>
                  <a:cubicBezTo>
                    <a:pt x="130600" y="42386"/>
                    <a:pt x="130350" y="42660"/>
                    <a:pt x="130028" y="42660"/>
                  </a:cubicBezTo>
                  <a:cubicBezTo>
                    <a:pt x="129731" y="42660"/>
                    <a:pt x="129469" y="42398"/>
                    <a:pt x="129469" y="42089"/>
                  </a:cubicBezTo>
                  <a:cubicBezTo>
                    <a:pt x="129469" y="41779"/>
                    <a:pt x="129719" y="41529"/>
                    <a:pt x="130028" y="41529"/>
                  </a:cubicBezTo>
                  <a:close/>
                  <a:moveTo>
                    <a:pt x="133767" y="41529"/>
                  </a:moveTo>
                  <a:cubicBezTo>
                    <a:pt x="134065" y="41529"/>
                    <a:pt x="134326" y="41779"/>
                    <a:pt x="134326" y="42089"/>
                  </a:cubicBezTo>
                  <a:cubicBezTo>
                    <a:pt x="134326" y="42386"/>
                    <a:pt x="134076" y="42660"/>
                    <a:pt x="133767" y="42660"/>
                  </a:cubicBezTo>
                  <a:cubicBezTo>
                    <a:pt x="133469" y="42660"/>
                    <a:pt x="133207" y="42398"/>
                    <a:pt x="133207" y="42089"/>
                  </a:cubicBezTo>
                  <a:cubicBezTo>
                    <a:pt x="133207" y="41779"/>
                    <a:pt x="133457" y="41529"/>
                    <a:pt x="133767" y="41529"/>
                  </a:cubicBezTo>
                  <a:close/>
                  <a:moveTo>
                    <a:pt x="137494" y="41529"/>
                  </a:moveTo>
                  <a:cubicBezTo>
                    <a:pt x="137791" y="41529"/>
                    <a:pt x="138053" y="41779"/>
                    <a:pt x="138053" y="42089"/>
                  </a:cubicBezTo>
                  <a:cubicBezTo>
                    <a:pt x="138053" y="42386"/>
                    <a:pt x="137803" y="42660"/>
                    <a:pt x="137494" y="42660"/>
                  </a:cubicBezTo>
                  <a:cubicBezTo>
                    <a:pt x="137196" y="42660"/>
                    <a:pt x="136922" y="42398"/>
                    <a:pt x="136922" y="42089"/>
                  </a:cubicBezTo>
                  <a:cubicBezTo>
                    <a:pt x="136934" y="41779"/>
                    <a:pt x="137172" y="41529"/>
                    <a:pt x="137494" y="41529"/>
                  </a:cubicBezTo>
                  <a:close/>
                  <a:moveTo>
                    <a:pt x="141220" y="41529"/>
                  </a:moveTo>
                  <a:cubicBezTo>
                    <a:pt x="141518" y="41529"/>
                    <a:pt x="141792" y="41779"/>
                    <a:pt x="141792" y="42089"/>
                  </a:cubicBezTo>
                  <a:cubicBezTo>
                    <a:pt x="141792" y="42386"/>
                    <a:pt x="141530" y="42660"/>
                    <a:pt x="141220" y="42660"/>
                  </a:cubicBezTo>
                  <a:cubicBezTo>
                    <a:pt x="140911" y="42660"/>
                    <a:pt x="140661" y="42398"/>
                    <a:pt x="140661" y="42089"/>
                  </a:cubicBezTo>
                  <a:cubicBezTo>
                    <a:pt x="140661" y="41779"/>
                    <a:pt x="140911" y="41529"/>
                    <a:pt x="141220" y="41529"/>
                  </a:cubicBezTo>
                  <a:close/>
                  <a:moveTo>
                    <a:pt x="144947" y="41529"/>
                  </a:moveTo>
                  <a:cubicBezTo>
                    <a:pt x="145244" y="41529"/>
                    <a:pt x="145506" y="41779"/>
                    <a:pt x="145506" y="42089"/>
                  </a:cubicBezTo>
                  <a:cubicBezTo>
                    <a:pt x="145506" y="42386"/>
                    <a:pt x="145256" y="42660"/>
                    <a:pt x="144947" y="42660"/>
                  </a:cubicBezTo>
                  <a:cubicBezTo>
                    <a:pt x="144637" y="42660"/>
                    <a:pt x="144375" y="42398"/>
                    <a:pt x="144375" y="42089"/>
                  </a:cubicBezTo>
                  <a:cubicBezTo>
                    <a:pt x="144399" y="41779"/>
                    <a:pt x="144637" y="41529"/>
                    <a:pt x="144947" y="41529"/>
                  </a:cubicBezTo>
                  <a:close/>
                  <a:moveTo>
                    <a:pt x="1548" y="43386"/>
                  </a:moveTo>
                  <a:cubicBezTo>
                    <a:pt x="1846" y="43386"/>
                    <a:pt x="2119" y="43636"/>
                    <a:pt x="2119" y="43946"/>
                  </a:cubicBezTo>
                  <a:cubicBezTo>
                    <a:pt x="2119" y="44244"/>
                    <a:pt x="1858" y="44517"/>
                    <a:pt x="1548" y="44517"/>
                  </a:cubicBezTo>
                  <a:cubicBezTo>
                    <a:pt x="1238" y="44517"/>
                    <a:pt x="988" y="44267"/>
                    <a:pt x="988" y="43946"/>
                  </a:cubicBezTo>
                  <a:cubicBezTo>
                    <a:pt x="988" y="43636"/>
                    <a:pt x="1238" y="43386"/>
                    <a:pt x="1548" y="43386"/>
                  </a:cubicBezTo>
                  <a:close/>
                  <a:moveTo>
                    <a:pt x="5287" y="43386"/>
                  </a:moveTo>
                  <a:cubicBezTo>
                    <a:pt x="5596" y="43386"/>
                    <a:pt x="5846" y="43636"/>
                    <a:pt x="5846" y="43946"/>
                  </a:cubicBezTo>
                  <a:cubicBezTo>
                    <a:pt x="5846" y="44267"/>
                    <a:pt x="5596" y="44517"/>
                    <a:pt x="5287" y="44517"/>
                  </a:cubicBezTo>
                  <a:cubicBezTo>
                    <a:pt x="4977" y="44517"/>
                    <a:pt x="4715" y="44267"/>
                    <a:pt x="4715" y="43946"/>
                  </a:cubicBezTo>
                  <a:cubicBezTo>
                    <a:pt x="4715" y="43636"/>
                    <a:pt x="4977" y="43386"/>
                    <a:pt x="5287" y="43386"/>
                  </a:cubicBezTo>
                  <a:close/>
                  <a:moveTo>
                    <a:pt x="9001" y="43386"/>
                  </a:moveTo>
                  <a:cubicBezTo>
                    <a:pt x="9299" y="43386"/>
                    <a:pt x="9573" y="43636"/>
                    <a:pt x="9573" y="43946"/>
                  </a:cubicBezTo>
                  <a:cubicBezTo>
                    <a:pt x="9573" y="44244"/>
                    <a:pt x="9323" y="44517"/>
                    <a:pt x="9001" y="44517"/>
                  </a:cubicBezTo>
                  <a:cubicBezTo>
                    <a:pt x="8704" y="44517"/>
                    <a:pt x="8442" y="44267"/>
                    <a:pt x="8442" y="43946"/>
                  </a:cubicBezTo>
                  <a:cubicBezTo>
                    <a:pt x="8442" y="43636"/>
                    <a:pt x="8692" y="43386"/>
                    <a:pt x="9001" y="43386"/>
                  </a:cubicBezTo>
                  <a:close/>
                  <a:moveTo>
                    <a:pt x="12728" y="43386"/>
                  </a:moveTo>
                  <a:cubicBezTo>
                    <a:pt x="13037" y="43386"/>
                    <a:pt x="13288" y="43636"/>
                    <a:pt x="13288" y="43946"/>
                  </a:cubicBezTo>
                  <a:cubicBezTo>
                    <a:pt x="13288" y="44267"/>
                    <a:pt x="13037" y="44517"/>
                    <a:pt x="12728" y="44517"/>
                  </a:cubicBezTo>
                  <a:cubicBezTo>
                    <a:pt x="12418" y="44517"/>
                    <a:pt x="12156" y="44267"/>
                    <a:pt x="12156" y="43946"/>
                  </a:cubicBezTo>
                  <a:cubicBezTo>
                    <a:pt x="12180" y="43636"/>
                    <a:pt x="12418" y="43386"/>
                    <a:pt x="12728" y="43386"/>
                  </a:cubicBezTo>
                  <a:close/>
                  <a:moveTo>
                    <a:pt x="16466" y="43386"/>
                  </a:moveTo>
                  <a:cubicBezTo>
                    <a:pt x="16764" y="43386"/>
                    <a:pt x="17026" y="43636"/>
                    <a:pt x="17026" y="43946"/>
                  </a:cubicBezTo>
                  <a:cubicBezTo>
                    <a:pt x="17026" y="44244"/>
                    <a:pt x="16776" y="44517"/>
                    <a:pt x="16466" y="44517"/>
                  </a:cubicBezTo>
                  <a:cubicBezTo>
                    <a:pt x="16169" y="44517"/>
                    <a:pt x="15895" y="44267"/>
                    <a:pt x="15895" y="43946"/>
                  </a:cubicBezTo>
                  <a:cubicBezTo>
                    <a:pt x="15895" y="43636"/>
                    <a:pt x="16145" y="43386"/>
                    <a:pt x="16466" y="43386"/>
                  </a:cubicBezTo>
                  <a:close/>
                  <a:moveTo>
                    <a:pt x="20181" y="43386"/>
                  </a:moveTo>
                  <a:cubicBezTo>
                    <a:pt x="20491" y="43386"/>
                    <a:pt x="20753" y="43636"/>
                    <a:pt x="20753" y="43946"/>
                  </a:cubicBezTo>
                  <a:cubicBezTo>
                    <a:pt x="20753" y="44267"/>
                    <a:pt x="20491" y="44517"/>
                    <a:pt x="20181" y="44517"/>
                  </a:cubicBezTo>
                  <a:cubicBezTo>
                    <a:pt x="19872" y="44517"/>
                    <a:pt x="19622" y="44267"/>
                    <a:pt x="19622" y="43946"/>
                  </a:cubicBezTo>
                  <a:cubicBezTo>
                    <a:pt x="19634" y="43636"/>
                    <a:pt x="19872" y="43386"/>
                    <a:pt x="20181" y="43386"/>
                  </a:cubicBezTo>
                  <a:close/>
                  <a:moveTo>
                    <a:pt x="23920" y="43386"/>
                  </a:moveTo>
                  <a:cubicBezTo>
                    <a:pt x="24217" y="43386"/>
                    <a:pt x="24479" y="43636"/>
                    <a:pt x="24479" y="43946"/>
                  </a:cubicBezTo>
                  <a:cubicBezTo>
                    <a:pt x="24479" y="44244"/>
                    <a:pt x="24229" y="44517"/>
                    <a:pt x="23920" y="44517"/>
                  </a:cubicBezTo>
                  <a:cubicBezTo>
                    <a:pt x="23610" y="44517"/>
                    <a:pt x="23348" y="44267"/>
                    <a:pt x="23348" y="43946"/>
                  </a:cubicBezTo>
                  <a:cubicBezTo>
                    <a:pt x="23348" y="43636"/>
                    <a:pt x="23610" y="43386"/>
                    <a:pt x="23920" y="43386"/>
                  </a:cubicBezTo>
                  <a:close/>
                  <a:moveTo>
                    <a:pt x="27635" y="43386"/>
                  </a:moveTo>
                  <a:cubicBezTo>
                    <a:pt x="27956" y="43386"/>
                    <a:pt x="28206" y="43636"/>
                    <a:pt x="28206" y="43946"/>
                  </a:cubicBezTo>
                  <a:cubicBezTo>
                    <a:pt x="28206" y="44267"/>
                    <a:pt x="27956" y="44517"/>
                    <a:pt x="27635" y="44517"/>
                  </a:cubicBezTo>
                  <a:cubicBezTo>
                    <a:pt x="27325" y="44517"/>
                    <a:pt x="27075" y="44267"/>
                    <a:pt x="27075" y="43946"/>
                  </a:cubicBezTo>
                  <a:cubicBezTo>
                    <a:pt x="27087" y="43636"/>
                    <a:pt x="27325" y="43386"/>
                    <a:pt x="27635" y="43386"/>
                  </a:cubicBezTo>
                  <a:close/>
                  <a:moveTo>
                    <a:pt x="31373" y="43386"/>
                  </a:moveTo>
                  <a:cubicBezTo>
                    <a:pt x="31671" y="43386"/>
                    <a:pt x="31945" y="43636"/>
                    <a:pt x="31945" y="43946"/>
                  </a:cubicBezTo>
                  <a:cubicBezTo>
                    <a:pt x="31945" y="44244"/>
                    <a:pt x="31683" y="44517"/>
                    <a:pt x="31373" y="44517"/>
                  </a:cubicBezTo>
                  <a:cubicBezTo>
                    <a:pt x="31064" y="44517"/>
                    <a:pt x="30814" y="44267"/>
                    <a:pt x="30814" y="43946"/>
                  </a:cubicBezTo>
                  <a:cubicBezTo>
                    <a:pt x="30814" y="43636"/>
                    <a:pt x="31064" y="43386"/>
                    <a:pt x="31373" y="43386"/>
                  </a:cubicBezTo>
                  <a:close/>
                  <a:moveTo>
                    <a:pt x="35100" y="43386"/>
                  </a:moveTo>
                  <a:cubicBezTo>
                    <a:pt x="35409" y="43386"/>
                    <a:pt x="35659" y="43636"/>
                    <a:pt x="35659" y="43946"/>
                  </a:cubicBezTo>
                  <a:cubicBezTo>
                    <a:pt x="35659" y="44267"/>
                    <a:pt x="35409" y="44517"/>
                    <a:pt x="35100" y="44517"/>
                  </a:cubicBezTo>
                  <a:cubicBezTo>
                    <a:pt x="34778" y="44517"/>
                    <a:pt x="34528" y="44267"/>
                    <a:pt x="34528" y="43946"/>
                  </a:cubicBezTo>
                  <a:cubicBezTo>
                    <a:pt x="34540" y="43636"/>
                    <a:pt x="34778" y="43386"/>
                    <a:pt x="35100" y="43386"/>
                  </a:cubicBezTo>
                  <a:close/>
                  <a:moveTo>
                    <a:pt x="38815" y="43386"/>
                  </a:moveTo>
                  <a:cubicBezTo>
                    <a:pt x="39112" y="43386"/>
                    <a:pt x="39386" y="43636"/>
                    <a:pt x="39386" y="43946"/>
                  </a:cubicBezTo>
                  <a:cubicBezTo>
                    <a:pt x="39386" y="44244"/>
                    <a:pt x="39124" y="44517"/>
                    <a:pt x="38815" y="44517"/>
                  </a:cubicBezTo>
                  <a:cubicBezTo>
                    <a:pt x="38517" y="44517"/>
                    <a:pt x="38255" y="44267"/>
                    <a:pt x="38255" y="43946"/>
                  </a:cubicBezTo>
                  <a:cubicBezTo>
                    <a:pt x="38267" y="43636"/>
                    <a:pt x="38505" y="43386"/>
                    <a:pt x="38815" y="43386"/>
                  </a:cubicBezTo>
                  <a:close/>
                  <a:moveTo>
                    <a:pt x="42553" y="43386"/>
                  </a:moveTo>
                  <a:cubicBezTo>
                    <a:pt x="42863" y="43386"/>
                    <a:pt x="43113" y="43636"/>
                    <a:pt x="43113" y="43946"/>
                  </a:cubicBezTo>
                  <a:cubicBezTo>
                    <a:pt x="43113" y="44267"/>
                    <a:pt x="42863" y="44517"/>
                    <a:pt x="42553" y="44517"/>
                  </a:cubicBezTo>
                  <a:cubicBezTo>
                    <a:pt x="42232" y="44517"/>
                    <a:pt x="41982" y="44267"/>
                    <a:pt x="41982" y="43946"/>
                  </a:cubicBezTo>
                  <a:cubicBezTo>
                    <a:pt x="41982" y="43636"/>
                    <a:pt x="42244" y="43386"/>
                    <a:pt x="42553" y="43386"/>
                  </a:cubicBezTo>
                  <a:close/>
                  <a:moveTo>
                    <a:pt x="46268" y="43386"/>
                  </a:moveTo>
                  <a:cubicBezTo>
                    <a:pt x="46565" y="43386"/>
                    <a:pt x="46839" y="43636"/>
                    <a:pt x="46839" y="43946"/>
                  </a:cubicBezTo>
                  <a:cubicBezTo>
                    <a:pt x="46839" y="44244"/>
                    <a:pt x="46589" y="44517"/>
                    <a:pt x="46268" y="44517"/>
                  </a:cubicBezTo>
                  <a:cubicBezTo>
                    <a:pt x="45970" y="44517"/>
                    <a:pt x="45708" y="44267"/>
                    <a:pt x="45708" y="43946"/>
                  </a:cubicBezTo>
                  <a:cubicBezTo>
                    <a:pt x="45720" y="43636"/>
                    <a:pt x="45958" y="43386"/>
                    <a:pt x="46268" y="43386"/>
                  </a:cubicBezTo>
                  <a:close/>
                  <a:moveTo>
                    <a:pt x="50006" y="43386"/>
                  </a:moveTo>
                  <a:cubicBezTo>
                    <a:pt x="50316" y="43386"/>
                    <a:pt x="50578" y="43636"/>
                    <a:pt x="50578" y="43946"/>
                  </a:cubicBezTo>
                  <a:cubicBezTo>
                    <a:pt x="50578" y="44267"/>
                    <a:pt x="50316" y="44517"/>
                    <a:pt x="50006" y="44517"/>
                  </a:cubicBezTo>
                  <a:cubicBezTo>
                    <a:pt x="49697" y="44517"/>
                    <a:pt x="49447" y="44267"/>
                    <a:pt x="49447" y="43946"/>
                  </a:cubicBezTo>
                  <a:cubicBezTo>
                    <a:pt x="49447" y="43636"/>
                    <a:pt x="49697" y="43386"/>
                    <a:pt x="50006" y="43386"/>
                  </a:cubicBezTo>
                  <a:close/>
                  <a:moveTo>
                    <a:pt x="53733" y="43386"/>
                  </a:moveTo>
                  <a:cubicBezTo>
                    <a:pt x="54031" y="43386"/>
                    <a:pt x="54293" y="43636"/>
                    <a:pt x="54293" y="43946"/>
                  </a:cubicBezTo>
                  <a:cubicBezTo>
                    <a:pt x="54293" y="44244"/>
                    <a:pt x="54043" y="44517"/>
                    <a:pt x="53733" y="44517"/>
                  </a:cubicBezTo>
                  <a:cubicBezTo>
                    <a:pt x="53412" y="44517"/>
                    <a:pt x="53162" y="44267"/>
                    <a:pt x="53162" y="43946"/>
                  </a:cubicBezTo>
                  <a:cubicBezTo>
                    <a:pt x="53173" y="43636"/>
                    <a:pt x="53412" y="43386"/>
                    <a:pt x="53733" y="43386"/>
                  </a:cubicBezTo>
                  <a:close/>
                  <a:moveTo>
                    <a:pt x="57460" y="43386"/>
                  </a:moveTo>
                  <a:cubicBezTo>
                    <a:pt x="57781" y="43386"/>
                    <a:pt x="58031" y="43636"/>
                    <a:pt x="58031" y="43946"/>
                  </a:cubicBezTo>
                  <a:cubicBezTo>
                    <a:pt x="58031" y="44267"/>
                    <a:pt x="57781" y="44517"/>
                    <a:pt x="57460" y="44517"/>
                  </a:cubicBezTo>
                  <a:cubicBezTo>
                    <a:pt x="57150" y="44517"/>
                    <a:pt x="56900" y="44267"/>
                    <a:pt x="56900" y="43946"/>
                  </a:cubicBezTo>
                  <a:cubicBezTo>
                    <a:pt x="56900" y="43636"/>
                    <a:pt x="57150" y="43386"/>
                    <a:pt x="57460" y="43386"/>
                  </a:cubicBezTo>
                  <a:close/>
                  <a:moveTo>
                    <a:pt x="61186" y="43386"/>
                  </a:moveTo>
                  <a:cubicBezTo>
                    <a:pt x="61484" y="43386"/>
                    <a:pt x="61746" y="43636"/>
                    <a:pt x="61746" y="43946"/>
                  </a:cubicBezTo>
                  <a:cubicBezTo>
                    <a:pt x="61746" y="44244"/>
                    <a:pt x="61496" y="44517"/>
                    <a:pt x="61186" y="44517"/>
                  </a:cubicBezTo>
                  <a:cubicBezTo>
                    <a:pt x="60877" y="44517"/>
                    <a:pt x="60615" y="44267"/>
                    <a:pt x="60615" y="43946"/>
                  </a:cubicBezTo>
                  <a:cubicBezTo>
                    <a:pt x="60639" y="43636"/>
                    <a:pt x="60877" y="43386"/>
                    <a:pt x="61186" y="43386"/>
                  </a:cubicBezTo>
                  <a:close/>
                  <a:moveTo>
                    <a:pt x="64925" y="43386"/>
                  </a:moveTo>
                  <a:cubicBezTo>
                    <a:pt x="65234" y="43386"/>
                    <a:pt x="65485" y="43636"/>
                    <a:pt x="65485" y="43946"/>
                  </a:cubicBezTo>
                  <a:cubicBezTo>
                    <a:pt x="65485" y="44267"/>
                    <a:pt x="65234" y="44517"/>
                    <a:pt x="64925" y="44517"/>
                  </a:cubicBezTo>
                  <a:cubicBezTo>
                    <a:pt x="64603" y="44517"/>
                    <a:pt x="64353" y="44267"/>
                    <a:pt x="64353" y="43946"/>
                  </a:cubicBezTo>
                  <a:cubicBezTo>
                    <a:pt x="64353" y="43636"/>
                    <a:pt x="64603" y="43386"/>
                    <a:pt x="64925" y="43386"/>
                  </a:cubicBezTo>
                  <a:close/>
                  <a:moveTo>
                    <a:pt x="68640" y="43386"/>
                  </a:moveTo>
                  <a:cubicBezTo>
                    <a:pt x="68937" y="43386"/>
                    <a:pt x="69211" y="43636"/>
                    <a:pt x="69211" y="43946"/>
                  </a:cubicBezTo>
                  <a:cubicBezTo>
                    <a:pt x="69211" y="44244"/>
                    <a:pt x="68949" y="44517"/>
                    <a:pt x="68640" y="44517"/>
                  </a:cubicBezTo>
                  <a:cubicBezTo>
                    <a:pt x="68330" y="44517"/>
                    <a:pt x="68080" y="44267"/>
                    <a:pt x="68080" y="43946"/>
                  </a:cubicBezTo>
                  <a:cubicBezTo>
                    <a:pt x="68092" y="43636"/>
                    <a:pt x="68330" y="43386"/>
                    <a:pt x="68640" y="43386"/>
                  </a:cubicBezTo>
                  <a:close/>
                  <a:moveTo>
                    <a:pt x="72366" y="43386"/>
                  </a:moveTo>
                  <a:cubicBezTo>
                    <a:pt x="72676" y="43386"/>
                    <a:pt x="72926" y="43636"/>
                    <a:pt x="72926" y="43946"/>
                  </a:cubicBezTo>
                  <a:cubicBezTo>
                    <a:pt x="72926" y="44267"/>
                    <a:pt x="72676" y="44517"/>
                    <a:pt x="72366" y="44517"/>
                  </a:cubicBezTo>
                  <a:cubicBezTo>
                    <a:pt x="72045" y="44517"/>
                    <a:pt x="71795" y="44267"/>
                    <a:pt x="71795" y="43946"/>
                  </a:cubicBezTo>
                  <a:cubicBezTo>
                    <a:pt x="71807" y="43636"/>
                    <a:pt x="72069" y="43386"/>
                    <a:pt x="72366" y="43386"/>
                  </a:cubicBezTo>
                  <a:close/>
                  <a:moveTo>
                    <a:pt x="76093" y="43386"/>
                  </a:moveTo>
                  <a:cubicBezTo>
                    <a:pt x="76391" y="43386"/>
                    <a:pt x="76664" y="43636"/>
                    <a:pt x="76664" y="43946"/>
                  </a:cubicBezTo>
                  <a:cubicBezTo>
                    <a:pt x="76664" y="44244"/>
                    <a:pt x="76403" y="44517"/>
                    <a:pt x="76093" y="44517"/>
                  </a:cubicBezTo>
                  <a:cubicBezTo>
                    <a:pt x="75795" y="44517"/>
                    <a:pt x="75533" y="44267"/>
                    <a:pt x="75533" y="43946"/>
                  </a:cubicBezTo>
                  <a:cubicBezTo>
                    <a:pt x="75533" y="43636"/>
                    <a:pt x="75783" y="43386"/>
                    <a:pt x="76093" y="43386"/>
                  </a:cubicBezTo>
                  <a:close/>
                  <a:moveTo>
                    <a:pt x="79712" y="43386"/>
                  </a:moveTo>
                  <a:cubicBezTo>
                    <a:pt x="80010" y="43386"/>
                    <a:pt x="80284" y="43636"/>
                    <a:pt x="80284" y="43946"/>
                  </a:cubicBezTo>
                  <a:cubicBezTo>
                    <a:pt x="80284" y="44244"/>
                    <a:pt x="80022" y="44517"/>
                    <a:pt x="79712" y="44517"/>
                  </a:cubicBezTo>
                  <a:cubicBezTo>
                    <a:pt x="79403" y="44517"/>
                    <a:pt x="79153" y="44267"/>
                    <a:pt x="79153" y="43946"/>
                  </a:cubicBezTo>
                  <a:cubicBezTo>
                    <a:pt x="79165" y="43636"/>
                    <a:pt x="79403" y="43386"/>
                    <a:pt x="79712" y="43386"/>
                  </a:cubicBezTo>
                  <a:close/>
                  <a:moveTo>
                    <a:pt x="83451" y="43386"/>
                  </a:moveTo>
                  <a:cubicBezTo>
                    <a:pt x="83761" y="43386"/>
                    <a:pt x="84011" y="43636"/>
                    <a:pt x="84011" y="43946"/>
                  </a:cubicBezTo>
                  <a:cubicBezTo>
                    <a:pt x="84011" y="44267"/>
                    <a:pt x="83761" y="44517"/>
                    <a:pt x="83451" y="44517"/>
                  </a:cubicBezTo>
                  <a:cubicBezTo>
                    <a:pt x="83141" y="44517"/>
                    <a:pt x="82880" y="44267"/>
                    <a:pt x="82880" y="43946"/>
                  </a:cubicBezTo>
                  <a:cubicBezTo>
                    <a:pt x="82880" y="43636"/>
                    <a:pt x="83141" y="43386"/>
                    <a:pt x="83451" y="43386"/>
                  </a:cubicBezTo>
                  <a:close/>
                  <a:moveTo>
                    <a:pt x="87166" y="43386"/>
                  </a:moveTo>
                  <a:cubicBezTo>
                    <a:pt x="87463" y="43386"/>
                    <a:pt x="87737" y="43636"/>
                    <a:pt x="87737" y="43946"/>
                  </a:cubicBezTo>
                  <a:cubicBezTo>
                    <a:pt x="87737" y="44244"/>
                    <a:pt x="87475" y="44517"/>
                    <a:pt x="87166" y="44517"/>
                  </a:cubicBezTo>
                  <a:cubicBezTo>
                    <a:pt x="86856" y="44517"/>
                    <a:pt x="86606" y="44267"/>
                    <a:pt x="86606" y="43946"/>
                  </a:cubicBezTo>
                  <a:cubicBezTo>
                    <a:pt x="86618" y="43636"/>
                    <a:pt x="86856" y="43386"/>
                    <a:pt x="87166" y="43386"/>
                  </a:cubicBezTo>
                  <a:close/>
                  <a:moveTo>
                    <a:pt x="90904" y="43386"/>
                  </a:moveTo>
                  <a:cubicBezTo>
                    <a:pt x="91214" y="43386"/>
                    <a:pt x="91464" y="43636"/>
                    <a:pt x="91464" y="43946"/>
                  </a:cubicBezTo>
                  <a:cubicBezTo>
                    <a:pt x="91464" y="44267"/>
                    <a:pt x="91214" y="44517"/>
                    <a:pt x="90904" y="44517"/>
                  </a:cubicBezTo>
                  <a:cubicBezTo>
                    <a:pt x="90595" y="44517"/>
                    <a:pt x="90345" y="44267"/>
                    <a:pt x="90345" y="43946"/>
                  </a:cubicBezTo>
                  <a:cubicBezTo>
                    <a:pt x="90345" y="43636"/>
                    <a:pt x="90595" y="43386"/>
                    <a:pt x="90904" y="43386"/>
                  </a:cubicBezTo>
                  <a:close/>
                  <a:moveTo>
                    <a:pt x="94631" y="43386"/>
                  </a:moveTo>
                  <a:cubicBezTo>
                    <a:pt x="94929" y="43386"/>
                    <a:pt x="95191" y="43636"/>
                    <a:pt x="95191" y="43946"/>
                  </a:cubicBezTo>
                  <a:cubicBezTo>
                    <a:pt x="95191" y="44244"/>
                    <a:pt x="94941" y="44517"/>
                    <a:pt x="94631" y="44517"/>
                  </a:cubicBezTo>
                  <a:cubicBezTo>
                    <a:pt x="94310" y="44517"/>
                    <a:pt x="94060" y="44267"/>
                    <a:pt x="94060" y="43946"/>
                  </a:cubicBezTo>
                  <a:cubicBezTo>
                    <a:pt x="94071" y="43636"/>
                    <a:pt x="94310" y="43386"/>
                    <a:pt x="94631" y="43386"/>
                  </a:cubicBezTo>
                  <a:close/>
                  <a:moveTo>
                    <a:pt x="98346" y="43386"/>
                  </a:moveTo>
                  <a:cubicBezTo>
                    <a:pt x="98655" y="43386"/>
                    <a:pt x="98905" y="43636"/>
                    <a:pt x="98905" y="43946"/>
                  </a:cubicBezTo>
                  <a:cubicBezTo>
                    <a:pt x="98905" y="44267"/>
                    <a:pt x="98655" y="44517"/>
                    <a:pt x="98346" y="44517"/>
                  </a:cubicBezTo>
                  <a:cubicBezTo>
                    <a:pt x="98036" y="44517"/>
                    <a:pt x="97786" y="44267"/>
                    <a:pt x="97786" y="43946"/>
                  </a:cubicBezTo>
                  <a:cubicBezTo>
                    <a:pt x="97798" y="43636"/>
                    <a:pt x="98036" y="43386"/>
                    <a:pt x="98346" y="43386"/>
                  </a:cubicBezTo>
                  <a:close/>
                  <a:moveTo>
                    <a:pt x="102084" y="43386"/>
                  </a:moveTo>
                  <a:cubicBezTo>
                    <a:pt x="102382" y="43386"/>
                    <a:pt x="102644" y="43636"/>
                    <a:pt x="102644" y="43946"/>
                  </a:cubicBezTo>
                  <a:cubicBezTo>
                    <a:pt x="102644" y="44244"/>
                    <a:pt x="102394" y="44517"/>
                    <a:pt x="102084" y="44517"/>
                  </a:cubicBezTo>
                  <a:cubicBezTo>
                    <a:pt x="101787" y="44517"/>
                    <a:pt x="101513" y="44267"/>
                    <a:pt x="101513" y="43946"/>
                  </a:cubicBezTo>
                  <a:cubicBezTo>
                    <a:pt x="101513" y="43636"/>
                    <a:pt x="101775" y="43386"/>
                    <a:pt x="102084" y="43386"/>
                  </a:cubicBezTo>
                  <a:close/>
                  <a:moveTo>
                    <a:pt x="105799" y="43386"/>
                  </a:moveTo>
                  <a:cubicBezTo>
                    <a:pt x="106121" y="43386"/>
                    <a:pt x="106371" y="43636"/>
                    <a:pt x="106371" y="43946"/>
                  </a:cubicBezTo>
                  <a:cubicBezTo>
                    <a:pt x="106371" y="44267"/>
                    <a:pt x="106109" y="44517"/>
                    <a:pt x="105799" y="44517"/>
                  </a:cubicBezTo>
                  <a:cubicBezTo>
                    <a:pt x="105490" y="44517"/>
                    <a:pt x="105239" y="44267"/>
                    <a:pt x="105239" y="43946"/>
                  </a:cubicBezTo>
                  <a:cubicBezTo>
                    <a:pt x="105251" y="43636"/>
                    <a:pt x="105490" y="43386"/>
                    <a:pt x="105799" y="43386"/>
                  </a:cubicBezTo>
                  <a:close/>
                  <a:moveTo>
                    <a:pt x="109538" y="43386"/>
                  </a:moveTo>
                  <a:cubicBezTo>
                    <a:pt x="109835" y="43386"/>
                    <a:pt x="110109" y="43636"/>
                    <a:pt x="110109" y="43946"/>
                  </a:cubicBezTo>
                  <a:cubicBezTo>
                    <a:pt x="110109" y="44244"/>
                    <a:pt x="109847" y="44517"/>
                    <a:pt x="109538" y="44517"/>
                  </a:cubicBezTo>
                  <a:cubicBezTo>
                    <a:pt x="109228" y="44517"/>
                    <a:pt x="108978" y="44267"/>
                    <a:pt x="108978" y="43946"/>
                  </a:cubicBezTo>
                  <a:cubicBezTo>
                    <a:pt x="108978" y="43636"/>
                    <a:pt x="109228" y="43386"/>
                    <a:pt x="109538" y="43386"/>
                  </a:cubicBezTo>
                  <a:close/>
                  <a:moveTo>
                    <a:pt x="113264" y="43386"/>
                  </a:moveTo>
                  <a:cubicBezTo>
                    <a:pt x="113574" y="43386"/>
                    <a:pt x="113824" y="43636"/>
                    <a:pt x="113824" y="43946"/>
                  </a:cubicBezTo>
                  <a:cubicBezTo>
                    <a:pt x="113824" y="44267"/>
                    <a:pt x="113574" y="44517"/>
                    <a:pt x="113264" y="44517"/>
                  </a:cubicBezTo>
                  <a:cubicBezTo>
                    <a:pt x="112943" y="44517"/>
                    <a:pt x="112693" y="44267"/>
                    <a:pt x="112693" y="43946"/>
                  </a:cubicBezTo>
                  <a:cubicBezTo>
                    <a:pt x="112705" y="43636"/>
                    <a:pt x="112943" y="43386"/>
                    <a:pt x="113264" y="43386"/>
                  </a:cubicBezTo>
                  <a:close/>
                  <a:moveTo>
                    <a:pt x="116991" y="43386"/>
                  </a:moveTo>
                  <a:cubicBezTo>
                    <a:pt x="117289" y="43386"/>
                    <a:pt x="117562" y="43636"/>
                    <a:pt x="117562" y="43946"/>
                  </a:cubicBezTo>
                  <a:cubicBezTo>
                    <a:pt x="117562" y="44244"/>
                    <a:pt x="117312" y="44517"/>
                    <a:pt x="116991" y="44517"/>
                  </a:cubicBezTo>
                  <a:cubicBezTo>
                    <a:pt x="116681" y="44517"/>
                    <a:pt x="116431" y="44267"/>
                    <a:pt x="116431" y="43946"/>
                  </a:cubicBezTo>
                  <a:cubicBezTo>
                    <a:pt x="116431" y="43636"/>
                    <a:pt x="116681" y="43386"/>
                    <a:pt x="116991" y="43386"/>
                  </a:cubicBezTo>
                  <a:close/>
                  <a:moveTo>
                    <a:pt x="120718" y="43386"/>
                  </a:moveTo>
                  <a:cubicBezTo>
                    <a:pt x="121027" y="43386"/>
                    <a:pt x="121277" y="43636"/>
                    <a:pt x="121277" y="43946"/>
                  </a:cubicBezTo>
                  <a:cubicBezTo>
                    <a:pt x="121277" y="44267"/>
                    <a:pt x="121027" y="44517"/>
                    <a:pt x="120718" y="44517"/>
                  </a:cubicBezTo>
                  <a:cubicBezTo>
                    <a:pt x="120408" y="44517"/>
                    <a:pt x="120146" y="44267"/>
                    <a:pt x="120146" y="43946"/>
                  </a:cubicBezTo>
                  <a:cubicBezTo>
                    <a:pt x="120170" y="43636"/>
                    <a:pt x="120420" y="43386"/>
                    <a:pt x="120718" y="43386"/>
                  </a:cubicBezTo>
                  <a:close/>
                  <a:moveTo>
                    <a:pt x="124456" y="43386"/>
                  </a:moveTo>
                  <a:cubicBezTo>
                    <a:pt x="124754" y="43386"/>
                    <a:pt x="125016" y="43636"/>
                    <a:pt x="125016" y="43946"/>
                  </a:cubicBezTo>
                  <a:cubicBezTo>
                    <a:pt x="125016" y="44244"/>
                    <a:pt x="124766" y="44517"/>
                    <a:pt x="124456" y="44517"/>
                  </a:cubicBezTo>
                  <a:cubicBezTo>
                    <a:pt x="124135" y="44517"/>
                    <a:pt x="123885" y="44267"/>
                    <a:pt x="123885" y="43946"/>
                  </a:cubicBezTo>
                  <a:cubicBezTo>
                    <a:pt x="123885" y="43636"/>
                    <a:pt x="124135" y="43386"/>
                    <a:pt x="124456" y="43386"/>
                  </a:cubicBezTo>
                  <a:close/>
                  <a:moveTo>
                    <a:pt x="128171" y="43386"/>
                  </a:moveTo>
                  <a:cubicBezTo>
                    <a:pt x="128480" y="43386"/>
                    <a:pt x="128742" y="43636"/>
                    <a:pt x="128742" y="43946"/>
                  </a:cubicBezTo>
                  <a:cubicBezTo>
                    <a:pt x="128742" y="44267"/>
                    <a:pt x="128480" y="44517"/>
                    <a:pt x="128171" y="44517"/>
                  </a:cubicBezTo>
                  <a:cubicBezTo>
                    <a:pt x="127861" y="44517"/>
                    <a:pt x="127611" y="44267"/>
                    <a:pt x="127611" y="43946"/>
                  </a:cubicBezTo>
                  <a:cubicBezTo>
                    <a:pt x="127611" y="43636"/>
                    <a:pt x="127861" y="43386"/>
                    <a:pt x="128171" y="43386"/>
                  </a:cubicBezTo>
                  <a:close/>
                  <a:moveTo>
                    <a:pt x="131898" y="43386"/>
                  </a:moveTo>
                  <a:cubicBezTo>
                    <a:pt x="132195" y="43386"/>
                    <a:pt x="132457" y="43636"/>
                    <a:pt x="132457" y="43946"/>
                  </a:cubicBezTo>
                  <a:cubicBezTo>
                    <a:pt x="132457" y="44244"/>
                    <a:pt x="132207" y="44517"/>
                    <a:pt x="131898" y="44517"/>
                  </a:cubicBezTo>
                  <a:cubicBezTo>
                    <a:pt x="131600" y="44517"/>
                    <a:pt x="131326" y="44267"/>
                    <a:pt x="131326" y="43946"/>
                  </a:cubicBezTo>
                  <a:cubicBezTo>
                    <a:pt x="131338" y="43636"/>
                    <a:pt x="131576" y="43386"/>
                    <a:pt x="131898" y="43386"/>
                  </a:cubicBezTo>
                  <a:close/>
                  <a:moveTo>
                    <a:pt x="135624" y="43386"/>
                  </a:moveTo>
                  <a:cubicBezTo>
                    <a:pt x="135946" y="43386"/>
                    <a:pt x="136196" y="43636"/>
                    <a:pt x="136196" y="43946"/>
                  </a:cubicBezTo>
                  <a:cubicBezTo>
                    <a:pt x="136196" y="44267"/>
                    <a:pt x="135934" y="44517"/>
                    <a:pt x="135624" y="44517"/>
                  </a:cubicBezTo>
                  <a:cubicBezTo>
                    <a:pt x="135315" y="44517"/>
                    <a:pt x="135065" y="44267"/>
                    <a:pt x="135065" y="43946"/>
                  </a:cubicBezTo>
                  <a:cubicBezTo>
                    <a:pt x="135065" y="43636"/>
                    <a:pt x="135315" y="43386"/>
                    <a:pt x="135624" y="43386"/>
                  </a:cubicBezTo>
                  <a:close/>
                  <a:moveTo>
                    <a:pt x="139351" y="43386"/>
                  </a:moveTo>
                  <a:cubicBezTo>
                    <a:pt x="139649" y="43386"/>
                    <a:pt x="139910" y="43636"/>
                    <a:pt x="139910" y="43946"/>
                  </a:cubicBezTo>
                  <a:cubicBezTo>
                    <a:pt x="139910" y="44244"/>
                    <a:pt x="139660" y="44517"/>
                    <a:pt x="139351" y="44517"/>
                  </a:cubicBezTo>
                  <a:cubicBezTo>
                    <a:pt x="139053" y="44517"/>
                    <a:pt x="138779" y="44267"/>
                    <a:pt x="138779" y="43946"/>
                  </a:cubicBezTo>
                  <a:cubicBezTo>
                    <a:pt x="138803" y="43636"/>
                    <a:pt x="139041" y="43386"/>
                    <a:pt x="139351" y="43386"/>
                  </a:cubicBezTo>
                  <a:close/>
                  <a:moveTo>
                    <a:pt x="143089" y="43386"/>
                  </a:moveTo>
                  <a:cubicBezTo>
                    <a:pt x="143399" y="43386"/>
                    <a:pt x="143649" y="43636"/>
                    <a:pt x="143649" y="43946"/>
                  </a:cubicBezTo>
                  <a:cubicBezTo>
                    <a:pt x="143649" y="44267"/>
                    <a:pt x="143399" y="44517"/>
                    <a:pt x="143089" y="44517"/>
                  </a:cubicBezTo>
                  <a:cubicBezTo>
                    <a:pt x="142768" y="44517"/>
                    <a:pt x="142518" y="44267"/>
                    <a:pt x="142518" y="43946"/>
                  </a:cubicBezTo>
                  <a:cubicBezTo>
                    <a:pt x="142518" y="43636"/>
                    <a:pt x="142768" y="43386"/>
                    <a:pt x="143089" y="43386"/>
                  </a:cubicBezTo>
                  <a:close/>
                  <a:moveTo>
                    <a:pt x="146804" y="43386"/>
                  </a:moveTo>
                  <a:cubicBezTo>
                    <a:pt x="147102" y="43386"/>
                    <a:pt x="147376" y="43636"/>
                    <a:pt x="147376" y="43946"/>
                  </a:cubicBezTo>
                  <a:cubicBezTo>
                    <a:pt x="147376" y="44244"/>
                    <a:pt x="147114" y="44517"/>
                    <a:pt x="146804" y="44517"/>
                  </a:cubicBezTo>
                  <a:cubicBezTo>
                    <a:pt x="146495" y="44517"/>
                    <a:pt x="146245" y="44267"/>
                    <a:pt x="146245" y="43946"/>
                  </a:cubicBezTo>
                  <a:cubicBezTo>
                    <a:pt x="146257" y="43636"/>
                    <a:pt x="146495" y="43386"/>
                    <a:pt x="146804" y="43386"/>
                  </a:cubicBezTo>
                  <a:close/>
                  <a:moveTo>
                    <a:pt x="3405" y="45244"/>
                  </a:moveTo>
                  <a:cubicBezTo>
                    <a:pt x="3703" y="45244"/>
                    <a:pt x="3977" y="45494"/>
                    <a:pt x="3977" y="45815"/>
                  </a:cubicBezTo>
                  <a:cubicBezTo>
                    <a:pt x="3977" y="46113"/>
                    <a:pt x="3727" y="46375"/>
                    <a:pt x="3405" y="46375"/>
                  </a:cubicBezTo>
                  <a:cubicBezTo>
                    <a:pt x="3096" y="46375"/>
                    <a:pt x="2846" y="46125"/>
                    <a:pt x="2846" y="45815"/>
                  </a:cubicBezTo>
                  <a:cubicBezTo>
                    <a:pt x="2858" y="45518"/>
                    <a:pt x="3096" y="45244"/>
                    <a:pt x="3405" y="45244"/>
                  </a:cubicBezTo>
                  <a:close/>
                  <a:moveTo>
                    <a:pt x="7132" y="45244"/>
                  </a:moveTo>
                  <a:cubicBezTo>
                    <a:pt x="7430" y="45244"/>
                    <a:pt x="7692" y="45494"/>
                    <a:pt x="7692" y="45815"/>
                  </a:cubicBezTo>
                  <a:cubicBezTo>
                    <a:pt x="7692" y="46113"/>
                    <a:pt x="7442" y="46375"/>
                    <a:pt x="7132" y="46375"/>
                  </a:cubicBezTo>
                  <a:cubicBezTo>
                    <a:pt x="6834" y="46375"/>
                    <a:pt x="6560" y="46125"/>
                    <a:pt x="6560" y="45815"/>
                  </a:cubicBezTo>
                  <a:cubicBezTo>
                    <a:pt x="6584" y="45518"/>
                    <a:pt x="6822" y="45244"/>
                    <a:pt x="7132" y="45244"/>
                  </a:cubicBezTo>
                  <a:close/>
                  <a:moveTo>
                    <a:pt x="10871" y="45244"/>
                  </a:moveTo>
                  <a:cubicBezTo>
                    <a:pt x="11168" y="45244"/>
                    <a:pt x="11430" y="45494"/>
                    <a:pt x="11430" y="45815"/>
                  </a:cubicBezTo>
                  <a:cubicBezTo>
                    <a:pt x="11430" y="46113"/>
                    <a:pt x="11180" y="46375"/>
                    <a:pt x="10871" y="46375"/>
                  </a:cubicBezTo>
                  <a:cubicBezTo>
                    <a:pt x="10573" y="46375"/>
                    <a:pt x="10299" y="46125"/>
                    <a:pt x="10299" y="45815"/>
                  </a:cubicBezTo>
                  <a:cubicBezTo>
                    <a:pt x="10299" y="45518"/>
                    <a:pt x="10549" y="45244"/>
                    <a:pt x="10871" y="45244"/>
                  </a:cubicBezTo>
                  <a:close/>
                  <a:moveTo>
                    <a:pt x="14585" y="45244"/>
                  </a:moveTo>
                  <a:cubicBezTo>
                    <a:pt x="14883" y="45244"/>
                    <a:pt x="15157" y="45494"/>
                    <a:pt x="15157" y="45815"/>
                  </a:cubicBezTo>
                  <a:cubicBezTo>
                    <a:pt x="15157" y="46113"/>
                    <a:pt x="14895" y="46375"/>
                    <a:pt x="14585" y="46375"/>
                  </a:cubicBezTo>
                  <a:cubicBezTo>
                    <a:pt x="14288" y="46375"/>
                    <a:pt x="14014" y="46125"/>
                    <a:pt x="14014" y="45815"/>
                  </a:cubicBezTo>
                  <a:cubicBezTo>
                    <a:pt x="14038" y="45518"/>
                    <a:pt x="14276" y="45244"/>
                    <a:pt x="14585" y="45244"/>
                  </a:cubicBezTo>
                  <a:close/>
                  <a:moveTo>
                    <a:pt x="18324" y="45244"/>
                  </a:moveTo>
                  <a:cubicBezTo>
                    <a:pt x="18622" y="45244"/>
                    <a:pt x="18883" y="45494"/>
                    <a:pt x="18883" y="45815"/>
                  </a:cubicBezTo>
                  <a:cubicBezTo>
                    <a:pt x="18883" y="46113"/>
                    <a:pt x="18633" y="46375"/>
                    <a:pt x="18324" y="46375"/>
                  </a:cubicBezTo>
                  <a:cubicBezTo>
                    <a:pt x="18026" y="46375"/>
                    <a:pt x="17752" y="46125"/>
                    <a:pt x="17752" y="45815"/>
                  </a:cubicBezTo>
                  <a:cubicBezTo>
                    <a:pt x="17752" y="45518"/>
                    <a:pt x="18014" y="45244"/>
                    <a:pt x="18324" y="45244"/>
                  </a:cubicBezTo>
                  <a:close/>
                  <a:moveTo>
                    <a:pt x="22039" y="45244"/>
                  </a:moveTo>
                  <a:cubicBezTo>
                    <a:pt x="22336" y="45244"/>
                    <a:pt x="22610" y="45494"/>
                    <a:pt x="22610" y="45815"/>
                  </a:cubicBezTo>
                  <a:cubicBezTo>
                    <a:pt x="22610" y="46113"/>
                    <a:pt x="22360" y="46375"/>
                    <a:pt x="22039" y="46375"/>
                  </a:cubicBezTo>
                  <a:cubicBezTo>
                    <a:pt x="21729" y="46375"/>
                    <a:pt x="21479" y="46125"/>
                    <a:pt x="21479" y="45815"/>
                  </a:cubicBezTo>
                  <a:cubicBezTo>
                    <a:pt x="21491" y="45518"/>
                    <a:pt x="21729" y="45244"/>
                    <a:pt x="22039" y="45244"/>
                  </a:cubicBezTo>
                  <a:close/>
                  <a:moveTo>
                    <a:pt x="25777" y="45244"/>
                  </a:moveTo>
                  <a:cubicBezTo>
                    <a:pt x="26075" y="45244"/>
                    <a:pt x="26349" y="45494"/>
                    <a:pt x="26349" y="45815"/>
                  </a:cubicBezTo>
                  <a:cubicBezTo>
                    <a:pt x="26349" y="46113"/>
                    <a:pt x="26087" y="46375"/>
                    <a:pt x="25777" y="46375"/>
                  </a:cubicBezTo>
                  <a:cubicBezTo>
                    <a:pt x="25468" y="46375"/>
                    <a:pt x="25206" y="46125"/>
                    <a:pt x="25206" y="45815"/>
                  </a:cubicBezTo>
                  <a:cubicBezTo>
                    <a:pt x="25218" y="45518"/>
                    <a:pt x="25468" y="45244"/>
                    <a:pt x="25777" y="45244"/>
                  </a:cubicBezTo>
                  <a:close/>
                  <a:moveTo>
                    <a:pt x="29504" y="45244"/>
                  </a:moveTo>
                  <a:cubicBezTo>
                    <a:pt x="29801" y="45244"/>
                    <a:pt x="30063" y="45494"/>
                    <a:pt x="30063" y="45815"/>
                  </a:cubicBezTo>
                  <a:cubicBezTo>
                    <a:pt x="30063" y="46113"/>
                    <a:pt x="29813" y="46375"/>
                    <a:pt x="29504" y="46375"/>
                  </a:cubicBezTo>
                  <a:cubicBezTo>
                    <a:pt x="29182" y="46375"/>
                    <a:pt x="28932" y="46125"/>
                    <a:pt x="28932" y="45815"/>
                  </a:cubicBezTo>
                  <a:cubicBezTo>
                    <a:pt x="28944" y="45518"/>
                    <a:pt x="29182" y="45244"/>
                    <a:pt x="29504" y="45244"/>
                  </a:cubicBezTo>
                  <a:close/>
                  <a:moveTo>
                    <a:pt x="33230" y="45244"/>
                  </a:moveTo>
                  <a:cubicBezTo>
                    <a:pt x="33528" y="45244"/>
                    <a:pt x="33802" y="45494"/>
                    <a:pt x="33802" y="45815"/>
                  </a:cubicBezTo>
                  <a:cubicBezTo>
                    <a:pt x="33802" y="46113"/>
                    <a:pt x="33552" y="46375"/>
                    <a:pt x="33230" y="46375"/>
                  </a:cubicBezTo>
                  <a:cubicBezTo>
                    <a:pt x="32921" y="46375"/>
                    <a:pt x="32671" y="46125"/>
                    <a:pt x="32671" y="45815"/>
                  </a:cubicBezTo>
                  <a:cubicBezTo>
                    <a:pt x="32671" y="45518"/>
                    <a:pt x="32921" y="45244"/>
                    <a:pt x="33230" y="45244"/>
                  </a:cubicBezTo>
                  <a:close/>
                  <a:moveTo>
                    <a:pt x="36957" y="45244"/>
                  </a:moveTo>
                  <a:cubicBezTo>
                    <a:pt x="37255" y="45244"/>
                    <a:pt x="37517" y="45494"/>
                    <a:pt x="37517" y="45815"/>
                  </a:cubicBezTo>
                  <a:cubicBezTo>
                    <a:pt x="37517" y="46113"/>
                    <a:pt x="37267" y="46375"/>
                    <a:pt x="36957" y="46375"/>
                  </a:cubicBezTo>
                  <a:cubicBezTo>
                    <a:pt x="36648" y="46375"/>
                    <a:pt x="36386" y="46125"/>
                    <a:pt x="36386" y="45815"/>
                  </a:cubicBezTo>
                  <a:cubicBezTo>
                    <a:pt x="36409" y="45518"/>
                    <a:pt x="36648" y="45244"/>
                    <a:pt x="36957" y="45244"/>
                  </a:cubicBezTo>
                  <a:close/>
                  <a:moveTo>
                    <a:pt x="40672" y="45244"/>
                  </a:moveTo>
                  <a:cubicBezTo>
                    <a:pt x="40970" y="45244"/>
                    <a:pt x="41243" y="45494"/>
                    <a:pt x="41243" y="45815"/>
                  </a:cubicBezTo>
                  <a:cubicBezTo>
                    <a:pt x="41243" y="46113"/>
                    <a:pt x="40993" y="46375"/>
                    <a:pt x="40672" y="46375"/>
                  </a:cubicBezTo>
                  <a:cubicBezTo>
                    <a:pt x="40374" y="46375"/>
                    <a:pt x="40112" y="46125"/>
                    <a:pt x="40112" y="45815"/>
                  </a:cubicBezTo>
                  <a:cubicBezTo>
                    <a:pt x="40124" y="45518"/>
                    <a:pt x="40362" y="45244"/>
                    <a:pt x="40672" y="45244"/>
                  </a:cubicBezTo>
                  <a:close/>
                  <a:moveTo>
                    <a:pt x="44410" y="45244"/>
                  </a:moveTo>
                  <a:cubicBezTo>
                    <a:pt x="44708" y="45244"/>
                    <a:pt x="44982" y="45494"/>
                    <a:pt x="44982" y="45815"/>
                  </a:cubicBezTo>
                  <a:cubicBezTo>
                    <a:pt x="44982" y="46113"/>
                    <a:pt x="44720" y="46375"/>
                    <a:pt x="44410" y="46375"/>
                  </a:cubicBezTo>
                  <a:cubicBezTo>
                    <a:pt x="44113" y="46375"/>
                    <a:pt x="43851" y="46125"/>
                    <a:pt x="43851" y="45815"/>
                  </a:cubicBezTo>
                  <a:cubicBezTo>
                    <a:pt x="43851" y="45518"/>
                    <a:pt x="44101" y="45244"/>
                    <a:pt x="44410" y="45244"/>
                  </a:cubicBezTo>
                  <a:close/>
                  <a:moveTo>
                    <a:pt x="48137" y="45244"/>
                  </a:moveTo>
                  <a:cubicBezTo>
                    <a:pt x="48435" y="45244"/>
                    <a:pt x="48697" y="45494"/>
                    <a:pt x="48697" y="45815"/>
                  </a:cubicBezTo>
                  <a:cubicBezTo>
                    <a:pt x="48697" y="46113"/>
                    <a:pt x="48447" y="46375"/>
                    <a:pt x="48137" y="46375"/>
                  </a:cubicBezTo>
                  <a:cubicBezTo>
                    <a:pt x="47839" y="46375"/>
                    <a:pt x="47566" y="46125"/>
                    <a:pt x="47566" y="45815"/>
                  </a:cubicBezTo>
                  <a:cubicBezTo>
                    <a:pt x="47578" y="45518"/>
                    <a:pt x="47839" y="45244"/>
                    <a:pt x="48137" y="45244"/>
                  </a:cubicBezTo>
                  <a:close/>
                  <a:moveTo>
                    <a:pt x="51864" y="45244"/>
                  </a:moveTo>
                  <a:cubicBezTo>
                    <a:pt x="52161" y="45244"/>
                    <a:pt x="52435" y="45494"/>
                    <a:pt x="52435" y="45815"/>
                  </a:cubicBezTo>
                  <a:cubicBezTo>
                    <a:pt x="52435" y="46113"/>
                    <a:pt x="52185" y="46375"/>
                    <a:pt x="51864" y="46375"/>
                  </a:cubicBezTo>
                  <a:cubicBezTo>
                    <a:pt x="51566" y="46375"/>
                    <a:pt x="51304" y="46125"/>
                    <a:pt x="51304" y="45815"/>
                  </a:cubicBezTo>
                  <a:cubicBezTo>
                    <a:pt x="51304" y="45518"/>
                    <a:pt x="51554" y="45244"/>
                    <a:pt x="51864" y="45244"/>
                  </a:cubicBezTo>
                  <a:close/>
                  <a:moveTo>
                    <a:pt x="55602" y="45244"/>
                  </a:moveTo>
                  <a:cubicBezTo>
                    <a:pt x="55900" y="45244"/>
                    <a:pt x="56174" y="45494"/>
                    <a:pt x="56174" y="45815"/>
                  </a:cubicBezTo>
                  <a:cubicBezTo>
                    <a:pt x="56174" y="46113"/>
                    <a:pt x="55912" y="46375"/>
                    <a:pt x="55602" y="46375"/>
                  </a:cubicBezTo>
                  <a:cubicBezTo>
                    <a:pt x="55293" y="46375"/>
                    <a:pt x="55043" y="46125"/>
                    <a:pt x="55043" y="45815"/>
                  </a:cubicBezTo>
                  <a:cubicBezTo>
                    <a:pt x="55043" y="45518"/>
                    <a:pt x="55293" y="45244"/>
                    <a:pt x="55602" y="45244"/>
                  </a:cubicBezTo>
                  <a:close/>
                  <a:moveTo>
                    <a:pt x="59329" y="45244"/>
                  </a:moveTo>
                  <a:cubicBezTo>
                    <a:pt x="59627" y="45244"/>
                    <a:pt x="59889" y="45494"/>
                    <a:pt x="59889" y="45815"/>
                  </a:cubicBezTo>
                  <a:cubicBezTo>
                    <a:pt x="59889" y="46113"/>
                    <a:pt x="59639" y="46375"/>
                    <a:pt x="59329" y="46375"/>
                  </a:cubicBezTo>
                  <a:cubicBezTo>
                    <a:pt x="59008" y="46375"/>
                    <a:pt x="58757" y="46125"/>
                    <a:pt x="58757" y="45815"/>
                  </a:cubicBezTo>
                  <a:cubicBezTo>
                    <a:pt x="58757" y="45518"/>
                    <a:pt x="59008" y="45244"/>
                    <a:pt x="59329" y="45244"/>
                  </a:cubicBezTo>
                  <a:close/>
                  <a:moveTo>
                    <a:pt x="63056" y="45244"/>
                  </a:moveTo>
                  <a:cubicBezTo>
                    <a:pt x="63353" y="45244"/>
                    <a:pt x="63627" y="45494"/>
                    <a:pt x="63627" y="45815"/>
                  </a:cubicBezTo>
                  <a:cubicBezTo>
                    <a:pt x="63627" y="46113"/>
                    <a:pt x="63377" y="46375"/>
                    <a:pt x="63056" y="46375"/>
                  </a:cubicBezTo>
                  <a:cubicBezTo>
                    <a:pt x="62746" y="46375"/>
                    <a:pt x="62496" y="46125"/>
                    <a:pt x="62496" y="45815"/>
                  </a:cubicBezTo>
                  <a:cubicBezTo>
                    <a:pt x="62496" y="45518"/>
                    <a:pt x="62746" y="45244"/>
                    <a:pt x="63056" y="45244"/>
                  </a:cubicBezTo>
                  <a:close/>
                  <a:moveTo>
                    <a:pt x="66782" y="45244"/>
                  </a:moveTo>
                  <a:cubicBezTo>
                    <a:pt x="67080" y="45244"/>
                    <a:pt x="67342" y="45494"/>
                    <a:pt x="67342" y="45815"/>
                  </a:cubicBezTo>
                  <a:cubicBezTo>
                    <a:pt x="67342" y="46113"/>
                    <a:pt x="67092" y="46375"/>
                    <a:pt x="66782" y="46375"/>
                  </a:cubicBezTo>
                  <a:cubicBezTo>
                    <a:pt x="66473" y="46375"/>
                    <a:pt x="66211" y="46125"/>
                    <a:pt x="66211" y="45815"/>
                  </a:cubicBezTo>
                  <a:cubicBezTo>
                    <a:pt x="66235" y="45518"/>
                    <a:pt x="66473" y="45244"/>
                    <a:pt x="66782" y="45244"/>
                  </a:cubicBezTo>
                  <a:close/>
                  <a:moveTo>
                    <a:pt x="70509" y="45244"/>
                  </a:moveTo>
                  <a:cubicBezTo>
                    <a:pt x="70807" y="45244"/>
                    <a:pt x="71080" y="45494"/>
                    <a:pt x="71080" y="45815"/>
                  </a:cubicBezTo>
                  <a:cubicBezTo>
                    <a:pt x="71080" y="46113"/>
                    <a:pt x="70830" y="46375"/>
                    <a:pt x="70509" y="46375"/>
                  </a:cubicBezTo>
                  <a:cubicBezTo>
                    <a:pt x="70199" y="46375"/>
                    <a:pt x="69949" y="46125"/>
                    <a:pt x="69949" y="45815"/>
                  </a:cubicBezTo>
                  <a:cubicBezTo>
                    <a:pt x="69949" y="45518"/>
                    <a:pt x="70199" y="45244"/>
                    <a:pt x="70509" y="45244"/>
                  </a:cubicBezTo>
                  <a:close/>
                  <a:moveTo>
                    <a:pt x="74236" y="45244"/>
                  </a:moveTo>
                  <a:cubicBezTo>
                    <a:pt x="74533" y="45244"/>
                    <a:pt x="74795" y="45494"/>
                    <a:pt x="74795" y="45815"/>
                  </a:cubicBezTo>
                  <a:cubicBezTo>
                    <a:pt x="74795" y="46113"/>
                    <a:pt x="74545" y="46375"/>
                    <a:pt x="74236" y="46375"/>
                  </a:cubicBezTo>
                  <a:cubicBezTo>
                    <a:pt x="73938" y="46375"/>
                    <a:pt x="73676" y="46125"/>
                    <a:pt x="73676" y="45815"/>
                  </a:cubicBezTo>
                  <a:cubicBezTo>
                    <a:pt x="73676" y="45518"/>
                    <a:pt x="73926" y="45244"/>
                    <a:pt x="74236" y="45244"/>
                  </a:cubicBezTo>
                  <a:close/>
                  <a:moveTo>
                    <a:pt x="77855" y="45244"/>
                  </a:moveTo>
                  <a:cubicBezTo>
                    <a:pt x="78153" y="45244"/>
                    <a:pt x="78415" y="45494"/>
                    <a:pt x="78415" y="45815"/>
                  </a:cubicBezTo>
                  <a:cubicBezTo>
                    <a:pt x="78415" y="46113"/>
                    <a:pt x="78165" y="46375"/>
                    <a:pt x="77855" y="46375"/>
                  </a:cubicBezTo>
                  <a:cubicBezTo>
                    <a:pt x="77546" y="46375"/>
                    <a:pt x="77284" y="46125"/>
                    <a:pt x="77284" y="45815"/>
                  </a:cubicBezTo>
                  <a:cubicBezTo>
                    <a:pt x="77284" y="45518"/>
                    <a:pt x="77546" y="45244"/>
                    <a:pt x="77855" y="45244"/>
                  </a:cubicBezTo>
                  <a:close/>
                  <a:moveTo>
                    <a:pt x="81570" y="45244"/>
                  </a:moveTo>
                  <a:cubicBezTo>
                    <a:pt x="81868" y="45244"/>
                    <a:pt x="82141" y="45494"/>
                    <a:pt x="82141" y="45815"/>
                  </a:cubicBezTo>
                  <a:cubicBezTo>
                    <a:pt x="82141" y="46113"/>
                    <a:pt x="81879" y="46375"/>
                    <a:pt x="81570" y="46375"/>
                  </a:cubicBezTo>
                  <a:cubicBezTo>
                    <a:pt x="81260" y="46375"/>
                    <a:pt x="81010" y="46125"/>
                    <a:pt x="81010" y="45815"/>
                  </a:cubicBezTo>
                  <a:cubicBezTo>
                    <a:pt x="81022" y="45518"/>
                    <a:pt x="81260" y="45244"/>
                    <a:pt x="81570" y="45244"/>
                  </a:cubicBezTo>
                  <a:close/>
                  <a:moveTo>
                    <a:pt x="85308" y="45244"/>
                  </a:moveTo>
                  <a:cubicBezTo>
                    <a:pt x="85606" y="45244"/>
                    <a:pt x="85880" y="45494"/>
                    <a:pt x="85880" y="45815"/>
                  </a:cubicBezTo>
                  <a:cubicBezTo>
                    <a:pt x="85880" y="46113"/>
                    <a:pt x="85618" y="46375"/>
                    <a:pt x="85308" y="46375"/>
                  </a:cubicBezTo>
                  <a:cubicBezTo>
                    <a:pt x="84999" y="46375"/>
                    <a:pt x="84749" y="46125"/>
                    <a:pt x="84749" y="45815"/>
                  </a:cubicBezTo>
                  <a:cubicBezTo>
                    <a:pt x="84749" y="45518"/>
                    <a:pt x="84999" y="45244"/>
                    <a:pt x="85308" y="45244"/>
                  </a:cubicBezTo>
                  <a:close/>
                  <a:moveTo>
                    <a:pt x="89035" y="45244"/>
                  </a:moveTo>
                  <a:cubicBezTo>
                    <a:pt x="89333" y="45244"/>
                    <a:pt x="89595" y="45494"/>
                    <a:pt x="89595" y="45815"/>
                  </a:cubicBezTo>
                  <a:cubicBezTo>
                    <a:pt x="89595" y="46113"/>
                    <a:pt x="89345" y="46375"/>
                    <a:pt x="89035" y="46375"/>
                  </a:cubicBezTo>
                  <a:cubicBezTo>
                    <a:pt x="88714" y="46375"/>
                    <a:pt x="88464" y="46125"/>
                    <a:pt x="88464" y="45815"/>
                  </a:cubicBezTo>
                  <a:cubicBezTo>
                    <a:pt x="88475" y="45518"/>
                    <a:pt x="88714" y="45244"/>
                    <a:pt x="89035" y="45244"/>
                  </a:cubicBezTo>
                  <a:close/>
                  <a:moveTo>
                    <a:pt x="92762" y="45244"/>
                  </a:moveTo>
                  <a:cubicBezTo>
                    <a:pt x="93059" y="45244"/>
                    <a:pt x="93333" y="45494"/>
                    <a:pt x="93333" y="45815"/>
                  </a:cubicBezTo>
                  <a:cubicBezTo>
                    <a:pt x="93333" y="46113"/>
                    <a:pt x="93071" y="46375"/>
                    <a:pt x="92762" y="46375"/>
                  </a:cubicBezTo>
                  <a:cubicBezTo>
                    <a:pt x="92452" y="46375"/>
                    <a:pt x="92202" y="46125"/>
                    <a:pt x="92202" y="45815"/>
                  </a:cubicBezTo>
                  <a:cubicBezTo>
                    <a:pt x="92202" y="45518"/>
                    <a:pt x="92452" y="45244"/>
                    <a:pt x="92762" y="45244"/>
                  </a:cubicBezTo>
                  <a:close/>
                  <a:moveTo>
                    <a:pt x="96488" y="45244"/>
                  </a:moveTo>
                  <a:cubicBezTo>
                    <a:pt x="96786" y="45244"/>
                    <a:pt x="97048" y="45494"/>
                    <a:pt x="97048" y="45815"/>
                  </a:cubicBezTo>
                  <a:cubicBezTo>
                    <a:pt x="97048" y="46113"/>
                    <a:pt x="96798" y="46375"/>
                    <a:pt x="96488" y="46375"/>
                  </a:cubicBezTo>
                  <a:cubicBezTo>
                    <a:pt x="96191" y="46375"/>
                    <a:pt x="95917" y="46125"/>
                    <a:pt x="95917" y="45815"/>
                  </a:cubicBezTo>
                  <a:cubicBezTo>
                    <a:pt x="95917" y="45518"/>
                    <a:pt x="96179" y="45244"/>
                    <a:pt x="96488" y="45244"/>
                  </a:cubicBezTo>
                  <a:close/>
                  <a:moveTo>
                    <a:pt x="100203" y="45244"/>
                  </a:moveTo>
                  <a:cubicBezTo>
                    <a:pt x="100501" y="45244"/>
                    <a:pt x="100775" y="45494"/>
                    <a:pt x="100775" y="45815"/>
                  </a:cubicBezTo>
                  <a:cubicBezTo>
                    <a:pt x="100775" y="46113"/>
                    <a:pt x="100513" y="46375"/>
                    <a:pt x="100203" y="46375"/>
                  </a:cubicBezTo>
                  <a:cubicBezTo>
                    <a:pt x="99905" y="46375"/>
                    <a:pt x="99644" y="46125"/>
                    <a:pt x="99644" y="45815"/>
                  </a:cubicBezTo>
                  <a:cubicBezTo>
                    <a:pt x="99655" y="45518"/>
                    <a:pt x="99894" y="45244"/>
                    <a:pt x="100203" y="45244"/>
                  </a:cubicBezTo>
                  <a:close/>
                  <a:moveTo>
                    <a:pt x="103942" y="45244"/>
                  </a:moveTo>
                  <a:cubicBezTo>
                    <a:pt x="104239" y="45244"/>
                    <a:pt x="104513" y="45494"/>
                    <a:pt x="104513" y="45815"/>
                  </a:cubicBezTo>
                  <a:cubicBezTo>
                    <a:pt x="104513" y="46113"/>
                    <a:pt x="104251" y="46375"/>
                    <a:pt x="103942" y="46375"/>
                  </a:cubicBezTo>
                  <a:cubicBezTo>
                    <a:pt x="103644" y="46375"/>
                    <a:pt x="103382" y="46125"/>
                    <a:pt x="103382" y="45815"/>
                  </a:cubicBezTo>
                  <a:cubicBezTo>
                    <a:pt x="103382" y="45518"/>
                    <a:pt x="103632" y="45244"/>
                    <a:pt x="103942" y="45244"/>
                  </a:cubicBezTo>
                  <a:close/>
                  <a:moveTo>
                    <a:pt x="107668" y="45244"/>
                  </a:moveTo>
                  <a:cubicBezTo>
                    <a:pt x="107966" y="45244"/>
                    <a:pt x="108228" y="45494"/>
                    <a:pt x="108228" y="45815"/>
                  </a:cubicBezTo>
                  <a:cubicBezTo>
                    <a:pt x="108228" y="46113"/>
                    <a:pt x="107978" y="46375"/>
                    <a:pt x="107668" y="46375"/>
                  </a:cubicBezTo>
                  <a:cubicBezTo>
                    <a:pt x="107371" y="46375"/>
                    <a:pt x="107097" y="46125"/>
                    <a:pt x="107097" y="45815"/>
                  </a:cubicBezTo>
                  <a:cubicBezTo>
                    <a:pt x="107109" y="45518"/>
                    <a:pt x="107347" y="45244"/>
                    <a:pt x="107668" y="45244"/>
                  </a:cubicBezTo>
                  <a:close/>
                  <a:moveTo>
                    <a:pt x="111395" y="45244"/>
                  </a:moveTo>
                  <a:cubicBezTo>
                    <a:pt x="111693" y="45244"/>
                    <a:pt x="111967" y="45494"/>
                    <a:pt x="111967" y="45815"/>
                  </a:cubicBezTo>
                  <a:cubicBezTo>
                    <a:pt x="111967" y="46113"/>
                    <a:pt x="111705" y="46375"/>
                    <a:pt x="111395" y="46375"/>
                  </a:cubicBezTo>
                  <a:cubicBezTo>
                    <a:pt x="111085" y="46375"/>
                    <a:pt x="110835" y="46125"/>
                    <a:pt x="110835" y="45815"/>
                  </a:cubicBezTo>
                  <a:cubicBezTo>
                    <a:pt x="110835" y="45518"/>
                    <a:pt x="111085" y="45244"/>
                    <a:pt x="111395" y="45244"/>
                  </a:cubicBezTo>
                  <a:close/>
                  <a:moveTo>
                    <a:pt x="115122" y="45244"/>
                  </a:moveTo>
                  <a:cubicBezTo>
                    <a:pt x="115419" y="45244"/>
                    <a:pt x="115681" y="45494"/>
                    <a:pt x="115681" y="45815"/>
                  </a:cubicBezTo>
                  <a:cubicBezTo>
                    <a:pt x="115681" y="46113"/>
                    <a:pt x="115431" y="46375"/>
                    <a:pt x="115122" y="46375"/>
                  </a:cubicBezTo>
                  <a:cubicBezTo>
                    <a:pt x="114812" y="46375"/>
                    <a:pt x="114550" y="46125"/>
                    <a:pt x="114550" y="45815"/>
                  </a:cubicBezTo>
                  <a:cubicBezTo>
                    <a:pt x="114574" y="45518"/>
                    <a:pt x="114812" y="45244"/>
                    <a:pt x="115122" y="45244"/>
                  </a:cubicBezTo>
                  <a:close/>
                  <a:moveTo>
                    <a:pt x="118860" y="45244"/>
                  </a:moveTo>
                  <a:cubicBezTo>
                    <a:pt x="119158" y="45244"/>
                    <a:pt x="119420" y="45494"/>
                    <a:pt x="119420" y="45815"/>
                  </a:cubicBezTo>
                  <a:cubicBezTo>
                    <a:pt x="119420" y="46113"/>
                    <a:pt x="119170" y="46375"/>
                    <a:pt x="118860" y="46375"/>
                  </a:cubicBezTo>
                  <a:cubicBezTo>
                    <a:pt x="118539" y="46375"/>
                    <a:pt x="118289" y="46125"/>
                    <a:pt x="118289" y="45815"/>
                  </a:cubicBezTo>
                  <a:cubicBezTo>
                    <a:pt x="118289" y="45518"/>
                    <a:pt x="118539" y="45244"/>
                    <a:pt x="118860" y="45244"/>
                  </a:cubicBezTo>
                  <a:close/>
                  <a:moveTo>
                    <a:pt x="122575" y="45244"/>
                  </a:moveTo>
                  <a:cubicBezTo>
                    <a:pt x="122873" y="45244"/>
                    <a:pt x="123146" y="45494"/>
                    <a:pt x="123146" y="45815"/>
                  </a:cubicBezTo>
                  <a:cubicBezTo>
                    <a:pt x="123146" y="46113"/>
                    <a:pt x="122885" y="46375"/>
                    <a:pt x="122575" y="46375"/>
                  </a:cubicBezTo>
                  <a:cubicBezTo>
                    <a:pt x="122265" y="46375"/>
                    <a:pt x="122015" y="46125"/>
                    <a:pt x="122015" y="45815"/>
                  </a:cubicBezTo>
                  <a:cubicBezTo>
                    <a:pt x="122027" y="45518"/>
                    <a:pt x="122277" y="45244"/>
                    <a:pt x="122575" y="45244"/>
                  </a:cubicBezTo>
                  <a:close/>
                  <a:moveTo>
                    <a:pt x="126314" y="45244"/>
                  </a:moveTo>
                  <a:cubicBezTo>
                    <a:pt x="126611" y="45244"/>
                    <a:pt x="126873" y="45494"/>
                    <a:pt x="126873" y="45815"/>
                  </a:cubicBezTo>
                  <a:cubicBezTo>
                    <a:pt x="126873" y="46113"/>
                    <a:pt x="126623" y="46375"/>
                    <a:pt x="126314" y="46375"/>
                  </a:cubicBezTo>
                  <a:cubicBezTo>
                    <a:pt x="126004" y="46375"/>
                    <a:pt x="125742" y="46125"/>
                    <a:pt x="125742" y="45815"/>
                  </a:cubicBezTo>
                  <a:cubicBezTo>
                    <a:pt x="125742" y="45518"/>
                    <a:pt x="126004" y="45244"/>
                    <a:pt x="126314" y="45244"/>
                  </a:cubicBezTo>
                  <a:close/>
                  <a:moveTo>
                    <a:pt x="130028" y="45244"/>
                  </a:moveTo>
                  <a:cubicBezTo>
                    <a:pt x="130326" y="45244"/>
                    <a:pt x="130600" y="45494"/>
                    <a:pt x="130600" y="45815"/>
                  </a:cubicBezTo>
                  <a:cubicBezTo>
                    <a:pt x="130600" y="46113"/>
                    <a:pt x="130350" y="46375"/>
                    <a:pt x="130028" y="46375"/>
                  </a:cubicBezTo>
                  <a:cubicBezTo>
                    <a:pt x="129731" y="46375"/>
                    <a:pt x="129469" y="46125"/>
                    <a:pt x="129469" y="45815"/>
                  </a:cubicBezTo>
                  <a:cubicBezTo>
                    <a:pt x="129469" y="45518"/>
                    <a:pt x="129719" y="45244"/>
                    <a:pt x="130028" y="45244"/>
                  </a:cubicBezTo>
                  <a:close/>
                  <a:moveTo>
                    <a:pt x="133767" y="45244"/>
                  </a:moveTo>
                  <a:cubicBezTo>
                    <a:pt x="134065" y="45244"/>
                    <a:pt x="134326" y="45494"/>
                    <a:pt x="134326" y="45815"/>
                  </a:cubicBezTo>
                  <a:cubicBezTo>
                    <a:pt x="134326" y="46113"/>
                    <a:pt x="134076" y="46375"/>
                    <a:pt x="133767" y="46375"/>
                  </a:cubicBezTo>
                  <a:cubicBezTo>
                    <a:pt x="133469" y="46375"/>
                    <a:pt x="133207" y="46125"/>
                    <a:pt x="133207" y="45815"/>
                  </a:cubicBezTo>
                  <a:cubicBezTo>
                    <a:pt x="133207" y="45518"/>
                    <a:pt x="133457" y="45244"/>
                    <a:pt x="133767" y="45244"/>
                  </a:cubicBezTo>
                  <a:close/>
                  <a:moveTo>
                    <a:pt x="137494" y="45244"/>
                  </a:moveTo>
                  <a:cubicBezTo>
                    <a:pt x="137791" y="45244"/>
                    <a:pt x="138053" y="45494"/>
                    <a:pt x="138053" y="45815"/>
                  </a:cubicBezTo>
                  <a:cubicBezTo>
                    <a:pt x="138053" y="46113"/>
                    <a:pt x="137803" y="46375"/>
                    <a:pt x="137494" y="46375"/>
                  </a:cubicBezTo>
                  <a:cubicBezTo>
                    <a:pt x="137196" y="46375"/>
                    <a:pt x="136922" y="46125"/>
                    <a:pt x="136922" y="45815"/>
                  </a:cubicBezTo>
                  <a:cubicBezTo>
                    <a:pt x="136934" y="45518"/>
                    <a:pt x="137172" y="45244"/>
                    <a:pt x="137494" y="45244"/>
                  </a:cubicBezTo>
                  <a:close/>
                  <a:moveTo>
                    <a:pt x="141220" y="45244"/>
                  </a:moveTo>
                  <a:cubicBezTo>
                    <a:pt x="141518" y="45244"/>
                    <a:pt x="141792" y="45494"/>
                    <a:pt x="141792" y="45815"/>
                  </a:cubicBezTo>
                  <a:cubicBezTo>
                    <a:pt x="141792" y="46113"/>
                    <a:pt x="141530" y="46375"/>
                    <a:pt x="141220" y="46375"/>
                  </a:cubicBezTo>
                  <a:cubicBezTo>
                    <a:pt x="140911" y="46375"/>
                    <a:pt x="140661" y="46125"/>
                    <a:pt x="140661" y="45815"/>
                  </a:cubicBezTo>
                  <a:cubicBezTo>
                    <a:pt x="140661" y="45518"/>
                    <a:pt x="140911" y="45244"/>
                    <a:pt x="141220" y="45244"/>
                  </a:cubicBezTo>
                  <a:close/>
                  <a:moveTo>
                    <a:pt x="144947" y="45244"/>
                  </a:moveTo>
                  <a:cubicBezTo>
                    <a:pt x="145244" y="45244"/>
                    <a:pt x="145506" y="45494"/>
                    <a:pt x="145506" y="45815"/>
                  </a:cubicBezTo>
                  <a:cubicBezTo>
                    <a:pt x="145506" y="46113"/>
                    <a:pt x="145256" y="46375"/>
                    <a:pt x="144947" y="46375"/>
                  </a:cubicBezTo>
                  <a:cubicBezTo>
                    <a:pt x="144637" y="46375"/>
                    <a:pt x="144375" y="46125"/>
                    <a:pt x="144375" y="45815"/>
                  </a:cubicBezTo>
                  <a:cubicBezTo>
                    <a:pt x="144399" y="45518"/>
                    <a:pt x="144637" y="45244"/>
                    <a:pt x="144947" y="45244"/>
                  </a:cubicBezTo>
                  <a:close/>
                  <a:moveTo>
                    <a:pt x="148685" y="45244"/>
                  </a:moveTo>
                  <a:cubicBezTo>
                    <a:pt x="148983" y="45244"/>
                    <a:pt x="149245" y="45494"/>
                    <a:pt x="149245" y="45815"/>
                  </a:cubicBezTo>
                  <a:cubicBezTo>
                    <a:pt x="149245" y="46113"/>
                    <a:pt x="148995" y="46375"/>
                    <a:pt x="148685" y="46375"/>
                  </a:cubicBezTo>
                  <a:cubicBezTo>
                    <a:pt x="148364" y="46375"/>
                    <a:pt x="148114" y="46125"/>
                    <a:pt x="148114" y="45815"/>
                  </a:cubicBezTo>
                  <a:cubicBezTo>
                    <a:pt x="148114" y="45518"/>
                    <a:pt x="148364" y="45244"/>
                    <a:pt x="148685" y="45244"/>
                  </a:cubicBezTo>
                  <a:close/>
                  <a:moveTo>
                    <a:pt x="1548" y="47125"/>
                  </a:moveTo>
                  <a:cubicBezTo>
                    <a:pt x="1846" y="47125"/>
                    <a:pt x="2119" y="47375"/>
                    <a:pt x="2119" y="47685"/>
                  </a:cubicBezTo>
                  <a:cubicBezTo>
                    <a:pt x="2119" y="47982"/>
                    <a:pt x="1858" y="48244"/>
                    <a:pt x="1548" y="48244"/>
                  </a:cubicBezTo>
                  <a:cubicBezTo>
                    <a:pt x="1238" y="48244"/>
                    <a:pt x="988" y="47994"/>
                    <a:pt x="988" y="47685"/>
                  </a:cubicBezTo>
                  <a:cubicBezTo>
                    <a:pt x="988" y="47375"/>
                    <a:pt x="1238" y="47125"/>
                    <a:pt x="1548" y="47125"/>
                  </a:cubicBezTo>
                  <a:close/>
                  <a:moveTo>
                    <a:pt x="5287" y="47125"/>
                  </a:moveTo>
                  <a:cubicBezTo>
                    <a:pt x="5596" y="47125"/>
                    <a:pt x="5846" y="47375"/>
                    <a:pt x="5846" y="47685"/>
                  </a:cubicBezTo>
                  <a:cubicBezTo>
                    <a:pt x="5846" y="47994"/>
                    <a:pt x="5596" y="48244"/>
                    <a:pt x="5287" y="48244"/>
                  </a:cubicBezTo>
                  <a:cubicBezTo>
                    <a:pt x="4977" y="48244"/>
                    <a:pt x="4715" y="47994"/>
                    <a:pt x="4715" y="47685"/>
                  </a:cubicBezTo>
                  <a:cubicBezTo>
                    <a:pt x="4715" y="47375"/>
                    <a:pt x="4977" y="47125"/>
                    <a:pt x="5287" y="47125"/>
                  </a:cubicBezTo>
                  <a:close/>
                  <a:moveTo>
                    <a:pt x="9001" y="47125"/>
                  </a:moveTo>
                  <a:cubicBezTo>
                    <a:pt x="9299" y="47125"/>
                    <a:pt x="9573" y="47375"/>
                    <a:pt x="9573" y="47685"/>
                  </a:cubicBezTo>
                  <a:cubicBezTo>
                    <a:pt x="9573" y="47982"/>
                    <a:pt x="9323" y="48244"/>
                    <a:pt x="9001" y="48244"/>
                  </a:cubicBezTo>
                  <a:cubicBezTo>
                    <a:pt x="8704" y="48244"/>
                    <a:pt x="8442" y="47994"/>
                    <a:pt x="8442" y="47685"/>
                  </a:cubicBezTo>
                  <a:cubicBezTo>
                    <a:pt x="8442" y="47375"/>
                    <a:pt x="8692" y="47125"/>
                    <a:pt x="9001" y="47125"/>
                  </a:cubicBezTo>
                  <a:close/>
                  <a:moveTo>
                    <a:pt x="12728" y="47125"/>
                  </a:moveTo>
                  <a:cubicBezTo>
                    <a:pt x="13037" y="47125"/>
                    <a:pt x="13288" y="47375"/>
                    <a:pt x="13288" y="47685"/>
                  </a:cubicBezTo>
                  <a:cubicBezTo>
                    <a:pt x="13288" y="47994"/>
                    <a:pt x="13037" y="48244"/>
                    <a:pt x="12728" y="48244"/>
                  </a:cubicBezTo>
                  <a:cubicBezTo>
                    <a:pt x="12418" y="48244"/>
                    <a:pt x="12156" y="47994"/>
                    <a:pt x="12156" y="47685"/>
                  </a:cubicBezTo>
                  <a:cubicBezTo>
                    <a:pt x="12156" y="47375"/>
                    <a:pt x="12418" y="47125"/>
                    <a:pt x="12728" y="47125"/>
                  </a:cubicBezTo>
                  <a:close/>
                  <a:moveTo>
                    <a:pt x="16466" y="47125"/>
                  </a:moveTo>
                  <a:cubicBezTo>
                    <a:pt x="16764" y="47125"/>
                    <a:pt x="17026" y="47375"/>
                    <a:pt x="17026" y="47685"/>
                  </a:cubicBezTo>
                  <a:cubicBezTo>
                    <a:pt x="17026" y="47982"/>
                    <a:pt x="16776" y="48244"/>
                    <a:pt x="16466" y="48244"/>
                  </a:cubicBezTo>
                  <a:cubicBezTo>
                    <a:pt x="16169" y="48244"/>
                    <a:pt x="15895" y="47994"/>
                    <a:pt x="15895" y="47685"/>
                  </a:cubicBezTo>
                  <a:cubicBezTo>
                    <a:pt x="15895" y="47375"/>
                    <a:pt x="16145" y="47125"/>
                    <a:pt x="16466" y="47125"/>
                  </a:cubicBezTo>
                  <a:close/>
                  <a:moveTo>
                    <a:pt x="20181" y="47125"/>
                  </a:moveTo>
                  <a:cubicBezTo>
                    <a:pt x="20491" y="47125"/>
                    <a:pt x="20753" y="47375"/>
                    <a:pt x="20753" y="47685"/>
                  </a:cubicBezTo>
                  <a:cubicBezTo>
                    <a:pt x="20753" y="47994"/>
                    <a:pt x="20491" y="48244"/>
                    <a:pt x="20181" y="48244"/>
                  </a:cubicBezTo>
                  <a:cubicBezTo>
                    <a:pt x="19872" y="48244"/>
                    <a:pt x="19622" y="47994"/>
                    <a:pt x="19622" y="47685"/>
                  </a:cubicBezTo>
                  <a:cubicBezTo>
                    <a:pt x="19622" y="47375"/>
                    <a:pt x="19872" y="47125"/>
                    <a:pt x="20181" y="47125"/>
                  </a:cubicBezTo>
                  <a:close/>
                  <a:moveTo>
                    <a:pt x="23920" y="47125"/>
                  </a:moveTo>
                  <a:cubicBezTo>
                    <a:pt x="24217" y="47125"/>
                    <a:pt x="24479" y="47375"/>
                    <a:pt x="24479" y="47685"/>
                  </a:cubicBezTo>
                  <a:cubicBezTo>
                    <a:pt x="24479" y="47982"/>
                    <a:pt x="24229" y="48244"/>
                    <a:pt x="23920" y="48244"/>
                  </a:cubicBezTo>
                  <a:cubicBezTo>
                    <a:pt x="23610" y="48244"/>
                    <a:pt x="23348" y="47994"/>
                    <a:pt x="23348" y="47685"/>
                  </a:cubicBezTo>
                  <a:cubicBezTo>
                    <a:pt x="23348" y="47375"/>
                    <a:pt x="23610" y="47125"/>
                    <a:pt x="23920" y="47125"/>
                  </a:cubicBezTo>
                  <a:close/>
                  <a:moveTo>
                    <a:pt x="27635" y="47125"/>
                  </a:moveTo>
                  <a:cubicBezTo>
                    <a:pt x="27956" y="47125"/>
                    <a:pt x="28206" y="47375"/>
                    <a:pt x="28206" y="47685"/>
                  </a:cubicBezTo>
                  <a:cubicBezTo>
                    <a:pt x="28206" y="47994"/>
                    <a:pt x="27956" y="48244"/>
                    <a:pt x="27635" y="48244"/>
                  </a:cubicBezTo>
                  <a:cubicBezTo>
                    <a:pt x="27325" y="48244"/>
                    <a:pt x="27075" y="47994"/>
                    <a:pt x="27075" y="47685"/>
                  </a:cubicBezTo>
                  <a:cubicBezTo>
                    <a:pt x="27075" y="47375"/>
                    <a:pt x="27325" y="47125"/>
                    <a:pt x="27635" y="47125"/>
                  </a:cubicBezTo>
                  <a:close/>
                  <a:moveTo>
                    <a:pt x="31373" y="47125"/>
                  </a:moveTo>
                  <a:cubicBezTo>
                    <a:pt x="31671" y="47125"/>
                    <a:pt x="31945" y="47375"/>
                    <a:pt x="31945" y="47685"/>
                  </a:cubicBezTo>
                  <a:cubicBezTo>
                    <a:pt x="31945" y="47982"/>
                    <a:pt x="31683" y="48244"/>
                    <a:pt x="31373" y="48244"/>
                  </a:cubicBezTo>
                  <a:cubicBezTo>
                    <a:pt x="31064" y="48244"/>
                    <a:pt x="30814" y="47994"/>
                    <a:pt x="30814" y="47685"/>
                  </a:cubicBezTo>
                  <a:cubicBezTo>
                    <a:pt x="30814" y="47375"/>
                    <a:pt x="31064" y="47125"/>
                    <a:pt x="31373" y="47125"/>
                  </a:cubicBezTo>
                  <a:close/>
                  <a:moveTo>
                    <a:pt x="35100" y="47125"/>
                  </a:moveTo>
                  <a:cubicBezTo>
                    <a:pt x="35409" y="47125"/>
                    <a:pt x="35659" y="47375"/>
                    <a:pt x="35659" y="47685"/>
                  </a:cubicBezTo>
                  <a:cubicBezTo>
                    <a:pt x="35659" y="47994"/>
                    <a:pt x="35409" y="48244"/>
                    <a:pt x="35100" y="48244"/>
                  </a:cubicBezTo>
                  <a:cubicBezTo>
                    <a:pt x="34778" y="48244"/>
                    <a:pt x="34528" y="47994"/>
                    <a:pt x="34528" y="47685"/>
                  </a:cubicBezTo>
                  <a:cubicBezTo>
                    <a:pt x="34528" y="47375"/>
                    <a:pt x="34778" y="47125"/>
                    <a:pt x="35100" y="47125"/>
                  </a:cubicBezTo>
                  <a:close/>
                  <a:moveTo>
                    <a:pt x="38815" y="47125"/>
                  </a:moveTo>
                  <a:cubicBezTo>
                    <a:pt x="39112" y="47125"/>
                    <a:pt x="39386" y="47375"/>
                    <a:pt x="39386" y="47685"/>
                  </a:cubicBezTo>
                  <a:cubicBezTo>
                    <a:pt x="39386" y="47982"/>
                    <a:pt x="39124" y="48244"/>
                    <a:pt x="38815" y="48244"/>
                  </a:cubicBezTo>
                  <a:cubicBezTo>
                    <a:pt x="38517" y="48244"/>
                    <a:pt x="38255" y="47994"/>
                    <a:pt x="38255" y="47685"/>
                  </a:cubicBezTo>
                  <a:cubicBezTo>
                    <a:pt x="38267" y="47375"/>
                    <a:pt x="38505" y="47125"/>
                    <a:pt x="38815" y="47125"/>
                  </a:cubicBezTo>
                  <a:close/>
                  <a:moveTo>
                    <a:pt x="42553" y="47125"/>
                  </a:moveTo>
                  <a:cubicBezTo>
                    <a:pt x="42863" y="47125"/>
                    <a:pt x="43113" y="47375"/>
                    <a:pt x="43113" y="47685"/>
                  </a:cubicBezTo>
                  <a:cubicBezTo>
                    <a:pt x="43113" y="47994"/>
                    <a:pt x="42863" y="48244"/>
                    <a:pt x="42553" y="48244"/>
                  </a:cubicBezTo>
                  <a:cubicBezTo>
                    <a:pt x="42232" y="48244"/>
                    <a:pt x="41982" y="47994"/>
                    <a:pt x="41982" y="47685"/>
                  </a:cubicBezTo>
                  <a:cubicBezTo>
                    <a:pt x="41982" y="47375"/>
                    <a:pt x="42244" y="47125"/>
                    <a:pt x="42553" y="47125"/>
                  </a:cubicBezTo>
                  <a:close/>
                  <a:moveTo>
                    <a:pt x="46268" y="47125"/>
                  </a:moveTo>
                  <a:cubicBezTo>
                    <a:pt x="46565" y="47125"/>
                    <a:pt x="46839" y="47375"/>
                    <a:pt x="46839" y="47685"/>
                  </a:cubicBezTo>
                  <a:cubicBezTo>
                    <a:pt x="46839" y="47982"/>
                    <a:pt x="46589" y="48244"/>
                    <a:pt x="46268" y="48244"/>
                  </a:cubicBezTo>
                  <a:cubicBezTo>
                    <a:pt x="45970" y="48244"/>
                    <a:pt x="45708" y="47994"/>
                    <a:pt x="45708" y="47685"/>
                  </a:cubicBezTo>
                  <a:cubicBezTo>
                    <a:pt x="45720" y="47375"/>
                    <a:pt x="45958" y="47125"/>
                    <a:pt x="46268" y="47125"/>
                  </a:cubicBezTo>
                  <a:close/>
                  <a:moveTo>
                    <a:pt x="50006" y="47125"/>
                  </a:moveTo>
                  <a:cubicBezTo>
                    <a:pt x="50316" y="47125"/>
                    <a:pt x="50578" y="47375"/>
                    <a:pt x="50578" y="47685"/>
                  </a:cubicBezTo>
                  <a:cubicBezTo>
                    <a:pt x="50578" y="47994"/>
                    <a:pt x="50316" y="48244"/>
                    <a:pt x="50006" y="48244"/>
                  </a:cubicBezTo>
                  <a:cubicBezTo>
                    <a:pt x="49697" y="48244"/>
                    <a:pt x="49447" y="47994"/>
                    <a:pt x="49447" y="47685"/>
                  </a:cubicBezTo>
                  <a:cubicBezTo>
                    <a:pt x="49447" y="47375"/>
                    <a:pt x="49697" y="47125"/>
                    <a:pt x="50006" y="47125"/>
                  </a:cubicBezTo>
                  <a:close/>
                  <a:moveTo>
                    <a:pt x="53733" y="47125"/>
                  </a:moveTo>
                  <a:cubicBezTo>
                    <a:pt x="54031" y="47125"/>
                    <a:pt x="54293" y="47375"/>
                    <a:pt x="54293" y="47685"/>
                  </a:cubicBezTo>
                  <a:cubicBezTo>
                    <a:pt x="54293" y="47982"/>
                    <a:pt x="54043" y="48244"/>
                    <a:pt x="53733" y="48244"/>
                  </a:cubicBezTo>
                  <a:cubicBezTo>
                    <a:pt x="53412" y="48244"/>
                    <a:pt x="53162" y="47994"/>
                    <a:pt x="53162" y="47685"/>
                  </a:cubicBezTo>
                  <a:cubicBezTo>
                    <a:pt x="53173" y="47375"/>
                    <a:pt x="53412" y="47125"/>
                    <a:pt x="53733" y="47125"/>
                  </a:cubicBezTo>
                  <a:close/>
                  <a:moveTo>
                    <a:pt x="57460" y="47125"/>
                  </a:moveTo>
                  <a:cubicBezTo>
                    <a:pt x="57781" y="47125"/>
                    <a:pt x="58031" y="47375"/>
                    <a:pt x="58031" y="47685"/>
                  </a:cubicBezTo>
                  <a:cubicBezTo>
                    <a:pt x="58031" y="47994"/>
                    <a:pt x="57781" y="48244"/>
                    <a:pt x="57460" y="48244"/>
                  </a:cubicBezTo>
                  <a:cubicBezTo>
                    <a:pt x="57150" y="48244"/>
                    <a:pt x="56900" y="47994"/>
                    <a:pt x="56900" y="47685"/>
                  </a:cubicBezTo>
                  <a:cubicBezTo>
                    <a:pt x="56900" y="47375"/>
                    <a:pt x="57150" y="47125"/>
                    <a:pt x="57460" y="47125"/>
                  </a:cubicBezTo>
                  <a:close/>
                  <a:moveTo>
                    <a:pt x="61186" y="47125"/>
                  </a:moveTo>
                  <a:cubicBezTo>
                    <a:pt x="61484" y="47125"/>
                    <a:pt x="61746" y="47375"/>
                    <a:pt x="61746" y="47685"/>
                  </a:cubicBezTo>
                  <a:cubicBezTo>
                    <a:pt x="61746" y="47982"/>
                    <a:pt x="61496" y="48244"/>
                    <a:pt x="61186" y="48244"/>
                  </a:cubicBezTo>
                  <a:cubicBezTo>
                    <a:pt x="60877" y="48244"/>
                    <a:pt x="60615" y="47994"/>
                    <a:pt x="60615" y="47685"/>
                  </a:cubicBezTo>
                  <a:cubicBezTo>
                    <a:pt x="60639" y="47375"/>
                    <a:pt x="60877" y="47125"/>
                    <a:pt x="61186" y="47125"/>
                  </a:cubicBezTo>
                  <a:close/>
                  <a:moveTo>
                    <a:pt x="64925" y="47125"/>
                  </a:moveTo>
                  <a:cubicBezTo>
                    <a:pt x="65234" y="47125"/>
                    <a:pt x="65485" y="47375"/>
                    <a:pt x="65485" y="47685"/>
                  </a:cubicBezTo>
                  <a:cubicBezTo>
                    <a:pt x="65485" y="47994"/>
                    <a:pt x="65234" y="48244"/>
                    <a:pt x="64925" y="48244"/>
                  </a:cubicBezTo>
                  <a:cubicBezTo>
                    <a:pt x="64603" y="48244"/>
                    <a:pt x="64353" y="47994"/>
                    <a:pt x="64353" y="47685"/>
                  </a:cubicBezTo>
                  <a:cubicBezTo>
                    <a:pt x="64353" y="47375"/>
                    <a:pt x="64603" y="47125"/>
                    <a:pt x="64925" y="47125"/>
                  </a:cubicBezTo>
                  <a:close/>
                  <a:moveTo>
                    <a:pt x="68640" y="47125"/>
                  </a:moveTo>
                  <a:cubicBezTo>
                    <a:pt x="68937" y="47125"/>
                    <a:pt x="69211" y="47375"/>
                    <a:pt x="69211" y="47685"/>
                  </a:cubicBezTo>
                  <a:cubicBezTo>
                    <a:pt x="69211" y="47982"/>
                    <a:pt x="68949" y="48244"/>
                    <a:pt x="68640" y="48244"/>
                  </a:cubicBezTo>
                  <a:cubicBezTo>
                    <a:pt x="68330" y="48244"/>
                    <a:pt x="68080" y="47994"/>
                    <a:pt x="68080" y="47685"/>
                  </a:cubicBezTo>
                  <a:cubicBezTo>
                    <a:pt x="68092" y="47375"/>
                    <a:pt x="68330" y="47125"/>
                    <a:pt x="68640" y="47125"/>
                  </a:cubicBezTo>
                  <a:close/>
                  <a:moveTo>
                    <a:pt x="72366" y="47125"/>
                  </a:moveTo>
                  <a:cubicBezTo>
                    <a:pt x="72676" y="47125"/>
                    <a:pt x="72926" y="47375"/>
                    <a:pt x="72926" y="47685"/>
                  </a:cubicBezTo>
                  <a:cubicBezTo>
                    <a:pt x="72926" y="47994"/>
                    <a:pt x="72676" y="48244"/>
                    <a:pt x="72366" y="48244"/>
                  </a:cubicBezTo>
                  <a:cubicBezTo>
                    <a:pt x="72045" y="48244"/>
                    <a:pt x="71795" y="47994"/>
                    <a:pt x="71795" y="47685"/>
                  </a:cubicBezTo>
                  <a:cubicBezTo>
                    <a:pt x="71795" y="47375"/>
                    <a:pt x="72069" y="47125"/>
                    <a:pt x="72366" y="47125"/>
                  </a:cubicBezTo>
                  <a:close/>
                  <a:moveTo>
                    <a:pt x="76093" y="47125"/>
                  </a:moveTo>
                  <a:cubicBezTo>
                    <a:pt x="76391" y="47125"/>
                    <a:pt x="76664" y="47375"/>
                    <a:pt x="76664" y="47685"/>
                  </a:cubicBezTo>
                  <a:cubicBezTo>
                    <a:pt x="76664" y="47982"/>
                    <a:pt x="76403" y="48244"/>
                    <a:pt x="76093" y="48244"/>
                  </a:cubicBezTo>
                  <a:cubicBezTo>
                    <a:pt x="75795" y="48244"/>
                    <a:pt x="75533" y="47994"/>
                    <a:pt x="75533" y="47685"/>
                  </a:cubicBezTo>
                  <a:cubicBezTo>
                    <a:pt x="75533" y="47375"/>
                    <a:pt x="75783" y="47125"/>
                    <a:pt x="76093" y="47125"/>
                  </a:cubicBezTo>
                  <a:close/>
                  <a:moveTo>
                    <a:pt x="79712" y="47125"/>
                  </a:moveTo>
                  <a:cubicBezTo>
                    <a:pt x="80010" y="47125"/>
                    <a:pt x="80284" y="47375"/>
                    <a:pt x="80284" y="47685"/>
                  </a:cubicBezTo>
                  <a:cubicBezTo>
                    <a:pt x="80284" y="47982"/>
                    <a:pt x="80022" y="48244"/>
                    <a:pt x="79712" y="48244"/>
                  </a:cubicBezTo>
                  <a:cubicBezTo>
                    <a:pt x="79403" y="48244"/>
                    <a:pt x="79153" y="47994"/>
                    <a:pt x="79153" y="47685"/>
                  </a:cubicBezTo>
                  <a:cubicBezTo>
                    <a:pt x="79165" y="47375"/>
                    <a:pt x="79403" y="47125"/>
                    <a:pt x="79712" y="47125"/>
                  </a:cubicBezTo>
                  <a:close/>
                  <a:moveTo>
                    <a:pt x="83451" y="47125"/>
                  </a:moveTo>
                  <a:cubicBezTo>
                    <a:pt x="83761" y="47125"/>
                    <a:pt x="84011" y="47375"/>
                    <a:pt x="84011" y="47685"/>
                  </a:cubicBezTo>
                  <a:cubicBezTo>
                    <a:pt x="84011" y="47994"/>
                    <a:pt x="83761" y="48244"/>
                    <a:pt x="83451" y="48244"/>
                  </a:cubicBezTo>
                  <a:cubicBezTo>
                    <a:pt x="83141" y="48244"/>
                    <a:pt x="82880" y="47994"/>
                    <a:pt x="82880" y="47685"/>
                  </a:cubicBezTo>
                  <a:cubicBezTo>
                    <a:pt x="82880" y="47375"/>
                    <a:pt x="83141" y="47125"/>
                    <a:pt x="83451" y="47125"/>
                  </a:cubicBezTo>
                  <a:close/>
                  <a:moveTo>
                    <a:pt x="87166" y="47125"/>
                  </a:moveTo>
                  <a:cubicBezTo>
                    <a:pt x="87463" y="47125"/>
                    <a:pt x="87737" y="47375"/>
                    <a:pt x="87737" y="47685"/>
                  </a:cubicBezTo>
                  <a:cubicBezTo>
                    <a:pt x="87737" y="47982"/>
                    <a:pt x="87475" y="48244"/>
                    <a:pt x="87166" y="48244"/>
                  </a:cubicBezTo>
                  <a:cubicBezTo>
                    <a:pt x="86856" y="48244"/>
                    <a:pt x="86606" y="47994"/>
                    <a:pt x="86606" y="47685"/>
                  </a:cubicBezTo>
                  <a:cubicBezTo>
                    <a:pt x="86618" y="47375"/>
                    <a:pt x="86856" y="47125"/>
                    <a:pt x="87166" y="47125"/>
                  </a:cubicBezTo>
                  <a:close/>
                  <a:moveTo>
                    <a:pt x="90904" y="47125"/>
                  </a:moveTo>
                  <a:cubicBezTo>
                    <a:pt x="91214" y="47125"/>
                    <a:pt x="91464" y="47375"/>
                    <a:pt x="91464" y="47685"/>
                  </a:cubicBezTo>
                  <a:cubicBezTo>
                    <a:pt x="91464" y="47994"/>
                    <a:pt x="91214" y="48244"/>
                    <a:pt x="90904" y="48244"/>
                  </a:cubicBezTo>
                  <a:cubicBezTo>
                    <a:pt x="90595" y="48244"/>
                    <a:pt x="90345" y="47994"/>
                    <a:pt x="90345" y="47685"/>
                  </a:cubicBezTo>
                  <a:cubicBezTo>
                    <a:pt x="90345" y="47375"/>
                    <a:pt x="90595" y="47125"/>
                    <a:pt x="90904" y="47125"/>
                  </a:cubicBezTo>
                  <a:close/>
                  <a:moveTo>
                    <a:pt x="94631" y="47125"/>
                  </a:moveTo>
                  <a:cubicBezTo>
                    <a:pt x="94929" y="47125"/>
                    <a:pt x="95191" y="47375"/>
                    <a:pt x="95191" y="47685"/>
                  </a:cubicBezTo>
                  <a:cubicBezTo>
                    <a:pt x="95191" y="47982"/>
                    <a:pt x="94941" y="48244"/>
                    <a:pt x="94631" y="48244"/>
                  </a:cubicBezTo>
                  <a:cubicBezTo>
                    <a:pt x="94310" y="48244"/>
                    <a:pt x="94060" y="47994"/>
                    <a:pt x="94060" y="47685"/>
                  </a:cubicBezTo>
                  <a:cubicBezTo>
                    <a:pt x="94071" y="47375"/>
                    <a:pt x="94310" y="47125"/>
                    <a:pt x="94631" y="47125"/>
                  </a:cubicBezTo>
                  <a:close/>
                  <a:moveTo>
                    <a:pt x="98346" y="47125"/>
                  </a:moveTo>
                  <a:cubicBezTo>
                    <a:pt x="98655" y="47125"/>
                    <a:pt x="98905" y="47375"/>
                    <a:pt x="98905" y="47685"/>
                  </a:cubicBezTo>
                  <a:cubicBezTo>
                    <a:pt x="98905" y="47994"/>
                    <a:pt x="98655" y="48244"/>
                    <a:pt x="98346" y="48244"/>
                  </a:cubicBezTo>
                  <a:cubicBezTo>
                    <a:pt x="98036" y="48244"/>
                    <a:pt x="97786" y="47994"/>
                    <a:pt x="97786" y="47685"/>
                  </a:cubicBezTo>
                  <a:cubicBezTo>
                    <a:pt x="97786" y="47375"/>
                    <a:pt x="98036" y="47125"/>
                    <a:pt x="98346" y="47125"/>
                  </a:cubicBezTo>
                  <a:close/>
                  <a:moveTo>
                    <a:pt x="102084" y="47125"/>
                  </a:moveTo>
                  <a:cubicBezTo>
                    <a:pt x="102382" y="47125"/>
                    <a:pt x="102644" y="47375"/>
                    <a:pt x="102644" y="47685"/>
                  </a:cubicBezTo>
                  <a:cubicBezTo>
                    <a:pt x="102644" y="47982"/>
                    <a:pt x="102394" y="48244"/>
                    <a:pt x="102084" y="48244"/>
                  </a:cubicBezTo>
                  <a:cubicBezTo>
                    <a:pt x="101787" y="48244"/>
                    <a:pt x="101513" y="47994"/>
                    <a:pt x="101513" y="47685"/>
                  </a:cubicBezTo>
                  <a:cubicBezTo>
                    <a:pt x="101513" y="47375"/>
                    <a:pt x="101775" y="47125"/>
                    <a:pt x="102084" y="47125"/>
                  </a:cubicBezTo>
                  <a:close/>
                  <a:moveTo>
                    <a:pt x="105799" y="47125"/>
                  </a:moveTo>
                  <a:cubicBezTo>
                    <a:pt x="106121" y="47125"/>
                    <a:pt x="106371" y="47375"/>
                    <a:pt x="106371" y="47685"/>
                  </a:cubicBezTo>
                  <a:cubicBezTo>
                    <a:pt x="106371" y="47994"/>
                    <a:pt x="106109" y="48244"/>
                    <a:pt x="105799" y="48244"/>
                  </a:cubicBezTo>
                  <a:cubicBezTo>
                    <a:pt x="105490" y="48244"/>
                    <a:pt x="105239" y="47994"/>
                    <a:pt x="105239" y="47685"/>
                  </a:cubicBezTo>
                  <a:cubicBezTo>
                    <a:pt x="105239" y="47375"/>
                    <a:pt x="105490" y="47125"/>
                    <a:pt x="105799" y="47125"/>
                  </a:cubicBezTo>
                  <a:close/>
                  <a:moveTo>
                    <a:pt x="109538" y="47125"/>
                  </a:moveTo>
                  <a:cubicBezTo>
                    <a:pt x="109835" y="47125"/>
                    <a:pt x="110109" y="47375"/>
                    <a:pt x="110109" y="47685"/>
                  </a:cubicBezTo>
                  <a:cubicBezTo>
                    <a:pt x="110109" y="47982"/>
                    <a:pt x="109847" y="48244"/>
                    <a:pt x="109538" y="48244"/>
                  </a:cubicBezTo>
                  <a:cubicBezTo>
                    <a:pt x="109228" y="48244"/>
                    <a:pt x="108978" y="47994"/>
                    <a:pt x="108978" y="47685"/>
                  </a:cubicBezTo>
                  <a:cubicBezTo>
                    <a:pt x="108978" y="47375"/>
                    <a:pt x="109228" y="47125"/>
                    <a:pt x="109538" y="47125"/>
                  </a:cubicBezTo>
                  <a:close/>
                  <a:moveTo>
                    <a:pt x="113264" y="47125"/>
                  </a:moveTo>
                  <a:cubicBezTo>
                    <a:pt x="113574" y="47125"/>
                    <a:pt x="113824" y="47375"/>
                    <a:pt x="113824" y="47685"/>
                  </a:cubicBezTo>
                  <a:cubicBezTo>
                    <a:pt x="113824" y="47994"/>
                    <a:pt x="113574" y="48244"/>
                    <a:pt x="113264" y="48244"/>
                  </a:cubicBezTo>
                  <a:cubicBezTo>
                    <a:pt x="112943" y="48244"/>
                    <a:pt x="112693" y="47994"/>
                    <a:pt x="112693" y="47685"/>
                  </a:cubicBezTo>
                  <a:cubicBezTo>
                    <a:pt x="112693" y="47375"/>
                    <a:pt x="112943" y="47125"/>
                    <a:pt x="113264" y="47125"/>
                  </a:cubicBezTo>
                  <a:close/>
                  <a:moveTo>
                    <a:pt x="116991" y="47125"/>
                  </a:moveTo>
                  <a:cubicBezTo>
                    <a:pt x="117289" y="47125"/>
                    <a:pt x="117562" y="47375"/>
                    <a:pt x="117562" y="47685"/>
                  </a:cubicBezTo>
                  <a:cubicBezTo>
                    <a:pt x="117562" y="47982"/>
                    <a:pt x="117312" y="48244"/>
                    <a:pt x="116991" y="48244"/>
                  </a:cubicBezTo>
                  <a:cubicBezTo>
                    <a:pt x="116681" y="48244"/>
                    <a:pt x="116431" y="47994"/>
                    <a:pt x="116431" y="47685"/>
                  </a:cubicBezTo>
                  <a:cubicBezTo>
                    <a:pt x="116431" y="47375"/>
                    <a:pt x="116681" y="47125"/>
                    <a:pt x="116991" y="47125"/>
                  </a:cubicBezTo>
                  <a:close/>
                  <a:moveTo>
                    <a:pt x="120718" y="47125"/>
                  </a:moveTo>
                  <a:cubicBezTo>
                    <a:pt x="121027" y="47125"/>
                    <a:pt x="121277" y="47375"/>
                    <a:pt x="121277" y="47685"/>
                  </a:cubicBezTo>
                  <a:cubicBezTo>
                    <a:pt x="121277" y="47994"/>
                    <a:pt x="121027" y="48244"/>
                    <a:pt x="120718" y="48244"/>
                  </a:cubicBezTo>
                  <a:cubicBezTo>
                    <a:pt x="120408" y="48244"/>
                    <a:pt x="120146" y="47994"/>
                    <a:pt x="120146" y="47685"/>
                  </a:cubicBezTo>
                  <a:cubicBezTo>
                    <a:pt x="120146" y="47375"/>
                    <a:pt x="120420" y="47125"/>
                    <a:pt x="120718" y="47125"/>
                  </a:cubicBezTo>
                  <a:close/>
                  <a:moveTo>
                    <a:pt x="124456" y="47125"/>
                  </a:moveTo>
                  <a:cubicBezTo>
                    <a:pt x="124754" y="47125"/>
                    <a:pt x="125016" y="47375"/>
                    <a:pt x="125016" y="47685"/>
                  </a:cubicBezTo>
                  <a:cubicBezTo>
                    <a:pt x="125016" y="47982"/>
                    <a:pt x="124766" y="48244"/>
                    <a:pt x="124456" y="48244"/>
                  </a:cubicBezTo>
                  <a:cubicBezTo>
                    <a:pt x="124135" y="48244"/>
                    <a:pt x="123885" y="47994"/>
                    <a:pt x="123885" y="47685"/>
                  </a:cubicBezTo>
                  <a:cubicBezTo>
                    <a:pt x="123885" y="47375"/>
                    <a:pt x="124135" y="47125"/>
                    <a:pt x="124456" y="47125"/>
                  </a:cubicBezTo>
                  <a:close/>
                  <a:moveTo>
                    <a:pt x="128171" y="47125"/>
                  </a:moveTo>
                  <a:cubicBezTo>
                    <a:pt x="128480" y="47125"/>
                    <a:pt x="128742" y="47375"/>
                    <a:pt x="128742" y="47685"/>
                  </a:cubicBezTo>
                  <a:cubicBezTo>
                    <a:pt x="128742" y="47994"/>
                    <a:pt x="128480" y="48244"/>
                    <a:pt x="128171" y="48244"/>
                  </a:cubicBezTo>
                  <a:cubicBezTo>
                    <a:pt x="127861" y="48244"/>
                    <a:pt x="127611" y="47994"/>
                    <a:pt x="127611" y="47685"/>
                  </a:cubicBezTo>
                  <a:cubicBezTo>
                    <a:pt x="127611" y="47375"/>
                    <a:pt x="127861" y="47125"/>
                    <a:pt x="128171" y="47125"/>
                  </a:cubicBezTo>
                  <a:close/>
                  <a:moveTo>
                    <a:pt x="131898" y="47125"/>
                  </a:moveTo>
                  <a:cubicBezTo>
                    <a:pt x="132195" y="47125"/>
                    <a:pt x="132457" y="47375"/>
                    <a:pt x="132457" y="47685"/>
                  </a:cubicBezTo>
                  <a:cubicBezTo>
                    <a:pt x="132457" y="47982"/>
                    <a:pt x="132207" y="48244"/>
                    <a:pt x="131898" y="48244"/>
                  </a:cubicBezTo>
                  <a:cubicBezTo>
                    <a:pt x="131600" y="48244"/>
                    <a:pt x="131326" y="47994"/>
                    <a:pt x="131326" y="47685"/>
                  </a:cubicBezTo>
                  <a:cubicBezTo>
                    <a:pt x="131338" y="47375"/>
                    <a:pt x="131576" y="47125"/>
                    <a:pt x="131898" y="47125"/>
                  </a:cubicBezTo>
                  <a:close/>
                  <a:moveTo>
                    <a:pt x="135624" y="47125"/>
                  </a:moveTo>
                  <a:cubicBezTo>
                    <a:pt x="135946" y="47125"/>
                    <a:pt x="136196" y="47375"/>
                    <a:pt x="136196" y="47685"/>
                  </a:cubicBezTo>
                  <a:cubicBezTo>
                    <a:pt x="136196" y="47994"/>
                    <a:pt x="135934" y="48244"/>
                    <a:pt x="135624" y="48244"/>
                  </a:cubicBezTo>
                  <a:cubicBezTo>
                    <a:pt x="135315" y="48244"/>
                    <a:pt x="135065" y="47994"/>
                    <a:pt x="135065" y="47685"/>
                  </a:cubicBezTo>
                  <a:cubicBezTo>
                    <a:pt x="135065" y="47375"/>
                    <a:pt x="135315" y="47125"/>
                    <a:pt x="135624" y="47125"/>
                  </a:cubicBezTo>
                  <a:close/>
                  <a:moveTo>
                    <a:pt x="139351" y="47125"/>
                  </a:moveTo>
                  <a:cubicBezTo>
                    <a:pt x="139649" y="47125"/>
                    <a:pt x="139910" y="47375"/>
                    <a:pt x="139910" y="47685"/>
                  </a:cubicBezTo>
                  <a:cubicBezTo>
                    <a:pt x="139910" y="47982"/>
                    <a:pt x="139660" y="48244"/>
                    <a:pt x="139351" y="48244"/>
                  </a:cubicBezTo>
                  <a:cubicBezTo>
                    <a:pt x="139053" y="48244"/>
                    <a:pt x="138779" y="47994"/>
                    <a:pt x="138779" y="47685"/>
                  </a:cubicBezTo>
                  <a:cubicBezTo>
                    <a:pt x="138803" y="47375"/>
                    <a:pt x="139041" y="47125"/>
                    <a:pt x="139351" y="47125"/>
                  </a:cubicBezTo>
                  <a:close/>
                  <a:moveTo>
                    <a:pt x="143089" y="47125"/>
                  </a:moveTo>
                  <a:cubicBezTo>
                    <a:pt x="143399" y="47125"/>
                    <a:pt x="143649" y="47375"/>
                    <a:pt x="143649" y="47685"/>
                  </a:cubicBezTo>
                  <a:cubicBezTo>
                    <a:pt x="143649" y="47994"/>
                    <a:pt x="143399" y="48244"/>
                    <a:pt x="143089" y="48244"/>
                  </a:cubicBezTo>
                  <a:cubicBezTo>
                    <a:pt x="142768" y="48244"/>
                    <a:pt x="142518" y="47994"/>
                    <a:pt x="142518" y="47685"/>
                  </a:cubicBezTo>
                  <a:cubicBezTo>
                    <a:pt x="142518" y="47375"/>
                    <a:pt x="142768" y="47125"/>
                    <a:pt x="143089" y="47125"/>
                  </a:cubicBezTo>
                  <a:close/>
                  <a:moveTo>
                    <a:pt x="146804" y="47125"/>
                  </a:moveTo>
                  <a:cubicBezTo>
                    <a:pt x="147102" y="47125"/>
                    <a:pt x="147376" y="47375"/>
                    <a:pt x="147376" y="47685"/>
                  </a:cubicBezTo>
                  <a:cubicBezTo>
                    <a:pt x="147376" y="47982"/>
                    <a:pt x="147114" y="48244"/>
                    <a:pt x="146804" y="48244"/>
                  </a:cubicBezTo>
                  <a:cubicBezTo>
                    <a:pt x="146495" y="48244"/>
                    <a:pt x="146245" y="47994"/>
                    <a:pt x="146245" y="47685"/>
                  </a:cubicBezTo>
                  <a:cubicBezTo>
                    <a:pt x="146257" y="47375"/>
                    <a:pt x="146495" y="47125"/>
                    <a:pt x="146804" y="47125"/>
                  </a:cubicBezTo>
                  <a:close/>
                  <a:moveTo>
                    <a:pt x="150543" y="47125"/>
                  </a:moveTo>
                  <a:cubicBezTo>
                    <a:pt x="150852" y="47125"/>
                    <a:pt x="151102" y="47375"/>
                    <a:pt x="151102" y="47685"/>
                  </a:cubicBezTo>
                  <a:cubicBezTo>
                    <a:pt x="151102" y="47994"/>
                    <a:pt x="150852" y="48244"/>
                    <a:pt x="150543" y="48244"/>
                  </a:cubicBezTo>
                  <a:cubicBezTo>
                    <a:pt x="150233" y="48244"/>
                    <a:pt x="149971" y="47994"/>
                    <a:pt x="149971" y="47685"/>
                  </a:cubicBezTo>
                  <a:cubicBezTo>
                    <a:pt x="149971" y="47375"/>
                    <a:pt x="150233" y="47125"/>
                    <a:pt x="150543" y="47125"/>
                  </a:cubicBezTo>
                  <a:close/>
                  <a:moveTo>
                    <a:pt x="3405" y="48982"/>
                  </a:moveTo>
                  <a:cubicBezTo>
                    <a:pt x="3703" y="48982"/>
                    <a:pt x="3977" y="49232"/>
                    <a:pt x="3977" y="49542"/>
                  </a:cubicBezTo>
                  <a:cubicBezTo>
                    <a:pt x="3977" y="49851"/>
                    <a:pt x="3727" y="50113"/>
                    <a:pt x="3405" y="50113"/>
                  </a:cubicBezTo>
                  <a:cubicBezTo>
                    <a:pt x="3096" y="50113"/>
                    <a:pt x="2846" y="49851"/>
                    <a:pt x="2846" y="49542"/>
                  </a:cubicBezTo>
                  <a:cubicBezTo>
                    <a:pt x="2858" y="49232"/>
                    <a:pt x="3096" y="48982"/>
                    <a:pt x="3405" y="48982"/>
                  </a:cubicBezTo>
                  <a:close/>
                  <a:moveTo>
                    <a:pt x="7132" y="48982"/>
                  </a:moveTo>
                  <a:cubicBezTo>
                    <a:pt x="7430" y="48982"/>
                    <a:pt x="7692" y="49232"/>
                    <a:pt x="7692" y="49542"/>
                  </a:cubicBezTo>
                  <a:cubicBezTo>
                    <a:pt x="7692" y="49851"/>
                    <a:pt x="7442" y="50113"/>
                    <a:pt x="7132" y="50113"/>
                  </a:cubicBezTo>
                  <a:cubicBezTo>
                    <a:pt x="6834" y="50113"/>
                    <a:pt x="6560" y="49851"/>
                    <a:pt x="6560" y="49542"/>
                  </a:cubicBezTo>
                  <a:cubicBezTo>
                    <a:pt x="6584" y="49232"/>
                    <a:pt x="6822" y="48982"/>
                    <a:pt x="7132" y="48982"/>
                  </a:cubicBezTo>
                  <a:close/>
                  <a:moveTo>
                    <a:pt x="10871" y="48982"/>
                  </a:moveTo>
                  <a:cubicBezTo>
                    <a:pt x="11168" y="48982"/>
                    <a:pt x="11430" y="49232"/>
                    <a:pt x="11430" y="49542"/>
                  </a:cubicBezTo>
                  <a:cubicBezTo>
                    <a:pt x="11430" y="49851"/>
                    <a:pt x="11180" y="50113"/>
                    <a:pt x="10871" y="50113"/>
                  </a:cubicBezTo>
                  <a:cubicBezTo>
                    <a:pt x="10573" y="50113"/>
                    <a:pt x="10299" y="49851"/>
                    <a:pt x="10299" y="49542"/>
                  </a:cubicBezTo>
                  <a:cubicBezTo>
                    <a:pt x="10299" y="49232"/>
                    <a:pt x="10549" y="48982"/>
                    <a:pt x="10871" y="48982"/>
                  </a:cubicBezTo>
                  <a:close/>
                  <a:moveTo>
                    <a:pt x="14585" y="48982"/>
                  </a:moveTo>
                  <a:cubicBezTo>
                    <a:pt x="14883" y="48982"/>
                    <a:pt x="15157" y="49232"/>
                    <a:pt x="15157" y="49542"/>
                  </a:cubicBezTo>
                  <a:cubicBezTo>
                    <a:pt x="15157" y="49851"/>
                    <a:pt x="14895" y="50113"/>
                    <a:pt x="14585" y="50113"/>
                  </a:cubicBezTo>
                  <a:cubicBezTo>
                    <a:pt x="14288" y="50113"/>
                    <a:pt x="14014" y="49851"/>
                    <a:pt x="14014" y="49542"/>
                  </a:cubicBezTo>
                  <a:cubicBezTo>
                    <a:pt x="14038" y="49232"/>
                    <a:pt x="14276" y="48982"/>
                    <a:pt x="14585" y="48982"/>
                  </a:cubicBezTo>
                  <a:close/>
                  <a:moveTo>
                    <a:pt x="18324" y="48982"/>
                  </a:moveTo>
                  <a:cubicBezTo>
                    <a:pt x="18622" y="48982"/>
                    <a:pt x="18883" y="49232"/>
                    <a:pt x="18883" y="49542"/>
                  </a:cubicBezTo>
                  <a:cubicBezTo>
                    <a:pt x="18883" y="49851"/>
                    <a:pt x="18633" y="50113"/>
                    <a:pt x="18324" y="50113"/>
                  </a:cubicBezTo>
                  <a:cubicBezTo>
                    <a:pt x="18026" y="50113"/>
                    <a:pt x="17752" y="49851"/>
                    <a:pt x="17752" y="49542"/>
                  </a:cubicBezTo>
                  <a:cubicBezTo>
                    <a:pt x="17752" y="49232"/>
                    <a:pt x="18014" y="48982"/>
                    <a:pt x="18324" y="48982"/>
                  </a:cubicBezTo>
                  <a:close/>
                  <a:moveTo>
                    <a:pt x="22039" y="48982"/>
                  </a:moveTo>
                  <a:cubicBezTo>
                    <a:pt x="22336" y="48982"/>
                    <a:pt x="22610" y="49232"/>
                    <a:pt x="22610" y="49542"/>
                  </a:cubicBezTo>
                  <a:cubicBezTo>
                    <a:pt x="22610" y="49851"/>
                    <a:pt x="22360" y="50113"/>
                    <a:pt x="22039" y="50113"/>
                  </a:cubicBezTo>
                  <a:cubicBezTo>
                    <a:pt x="21729" y="50113"/>
                    <a:pt x="21479" y="49851"/>
                    <a:pt x="21479" y="49542"/>
                  </a:cubicBezTo>
                  <a:cubicBezTo>
                    <a:pt x="21491" y="49232"/>
                    <a:pt x="21729" y="48982"/>
                    <a:pt x="22039" y="48982"/>
                  </a:cubicBezTo>
                  <a:close/>
                  <a:moveTo>
                    <a:pt x="25777" y="48982"/>
                  </a:moveTo>
                  <a:cubicBezTo>
                    <a:pt x="26075" y="48982"/>
                    <a:pt x="26349" y="49232"/>
                    <a:pt x="26349" y="49542"/>
                  </a:cubicBezTo>
                  <a:cubicBezTo>
                    <a:pt x="26349" y="49851"/>
                    <a:pt x="26087" y="50113"/>
                    <a:pt x="25777" y="50113"/>
                  </a:cubicBezTo>
                  <a:cubicBezTo>
                    <a:pt x="25468" y="50113"/>
                    <a:pt x="25206" y="49851"/>
                    <a:pt x="25206" y="49542"/>
                  </a:cubicBezTo>
                  <a:cubicBezTo>
                    <a:pt x="25218" y="49232"/>
                    <a:pt x="25468" y="48982"/>
                    <a:pt x="25777" y="48982"/>
                  </a:cubicBezTo>
                  <a:close/>
                  <a:moveTo>
                    <a:pt x="29504" y="48982"/>
                  </a:moveTo>
                  <a:cubicBezTo>
                    <a:pt x="29801" y="48982"/>
                    <a:pt x="30063" y="49232"/>
                    <a:pt x="30063" y="49542"/>
                  </a:cubicBezTo>
                  <a:cubicBezTo>
                    <a:pt x="30063" y="49851"/>
                    <a:pt x="29813" y="50113"/>
                    <a:pt x="29504" y="50113"/>
                  </a:cubicBezTo>
                  <a:cubicBezTo>
                    <a:pt x="29182" y="50113"/>
                    <a:pt x="28932" y="49851"/>
                    <a:pt x="28932" y="49542"/>
                  </a:cubicBezTo>
                  <a:cubicBezTo>
                    <a:pt x="28944" y="49232"/>
                    <a:pt x="29182" y="48982"/>
                    <a:pt x="29504" y="48982"/>
                  </a:cubicBezTo>
                  <a:close/>
                  <a:moveTo>
                    <a:pt x="33230" y="48982"/>
                  </a:moveTo>
                  <a:cubicBezTo>
                    <a:pt x="33528" y="48982"/>
                    <a:pt x="33802" y="49232"/>
                    <a:pt x="33802" y="49542"/>
                  </a:cubicBezTo>
                  <a:cubicBezTo>
                    <a:pt x="33802" y="49851"/>
                    <a:pt x="33552" y="50113"/>
                    <a:pt x="33230" y="50113"/>
                  </a:cubicBezTo>
                  <a:cubicBezTo>
                    <a:pt x="32921" y="50113"/>
                    <a:pt x="32671" y="49851"/>
                    <a:pt x="32671" y="49542"/>
                  </a:cubicBezTo>
                  <a:cubicBezTo>
                    <a:pt x="32671" y="49232"/>
                    <a:pt x="32921" y="48982"/>
                    <a:pt x="33230" y="48982"/>
                  </a:cubicBezTo>
                  <a:close/>
                  <a:moveTo>
                    <a:pt x="36957" y="48982"/>
                  </a:moveTo>
                  <a:cubicBezTo>
                    <a:pt x="37255" y="48982"/>
                    <a:pt x="37517" y="49232"/>
                    <a:pt x="37517" y="49542"/>
                  </a:cubicBezTo>
                  <a:cubicBezTo>
                    <a:pt x="37517" y="49851"/>
                    <a:pt x="37267" y="50113"/>
                    <a:pt x="36957" y="50113"/>
                  </a:cubicBezTo>
                  <a:cubicBezTo>
                    <a:pt x="36648" y="50113"/>
                    <a:pt x="36386" y="49851"/>
                    <a:pt x="36386" y="49542"/>
                  </a:cubicBezTo>
                  <a:cubicBezTo>
                    <a:pt x="36409" y="49232"/>
                    <a:pt x="36648" y="48982"/>
                    <a:pt x="36957" y="48982"/>
                  </a:cubicBezTo>
                  <a:close/>
                  <a:moveTo>
                    <a:pt x="40672" y="48982"/>
                  </a:moveTo>
                  <a:cubicBezTo>
                    <a:pt x="40970" y="48982"/>
                    <a:pt x="41243" y="49232"/>
                    <a:pt x="41243" y="49542"/>
                  </a:cubicBezTo>
                  <a:cubicBezTo>
                    <a:pt x="41243" y="49851"/>
                    <a:pt x="40993" y="50113"/>
                    <a:pt x="40672" y="50113"/>
                  </a:cubicBezTo>
                  <a:cubicBezTo>
                    <a:pt x="40374" y="50113"/>
                    <a:pt x="40112" y="49851"/>
                    <a:pt x="40112" y="49542"/>
                  </a:cubicBezTo>
                  <a:cubicBezTo>
                    <a:pt x="40124" y="49232"/>
                    <a:pt x="40362" y="48982"/>
                    <a:pt x="40672" y="48982"/>
                  </a:cubicBezTo>
                  <a:close/>
                  <a:moveTo>
                    <a:pt x="44410" y="48982"/>
                  </a:moveTo>
                  <a:cubicBezTo>
                    <a:pt x="44708" y="48982"/>
                    <a:pt x="44982" y="49232"/>
                    <a:pt x="44982" y="49542"/>
                  </a:cubicBezTo>
                  <a:cubicBezTo>
                    <a:pt x="44982" y="49851"/>
                    <a:pt x="44720" y="50113"/>
                    <a:pt x="44410" y="50113"/>
                  </a:cubicBezTo>
                  <a:cubicBezTo>
                    <a:pt x="44113" y="50113"/>
                    <a:pt x="43851" y="49851"/>
                    <a:pt x="43851" y="49542"/>
                  </a:cubicBezTo>
                  <a:cubicBezTo>
                    <a:pt x="43851" y="49232"/>
                    <a:pt x="44101" y="48982"/>
                    <a:pt x="44410" y="48982"/>
                  </a:cubicBezTo>
                  <a:close/>
                  <a:moveTo>
                    <a:pt x="48137" y="48982"/>
                  </a:moveTo>
                  <a:cubicBezTo>
                    <a:pt x="48435" y="48982"/>
                    <a:pt x="48697" y="49232"/>
                    <a:pt x="48697" y="49542"/>
                  </a:cubicBezTo>
                  <a:cubicBezTo>
                    <a:pt x="48697" y="49851"/>
                    <a:pt x="48447" y="50113"/>
                    <a:pt x="48137" y="50113"/>
                  </a:cubicBezTo>
                  <a:cubicBezTo>
                    <a:pt x="47839" y="50113"/>
                    <a:pt x="47566" y="49851"/>
                    <a:pt x="47566" y="49542"/>
                  </a:cubicBezTo>
                  <a:cubicBezTo>
                    <a:pt x="47578" y="49232"/>
                    <a:pt x="47839" y="48982"/>
                    <a:pt x="48137" y="48982"/>
                  </a:cubicBezTo>
                  <a:close/>
                  <a:moveTo>
                    <a:pt x="51864" y="48982"/>
                  </a:moveTo>
                  <a:cubicBezTo>
                    <a:pt x="52161" y="48982"/>
                    <a:pt x="52435" y="49232"/>
                    <a:pt x="52435" y="49542"/>
                  </a:cubicBezTo>
                  <a:cubicBezTo>
                    <a:pt x="52435" y="49851"/>
                    <a:pt x="52185" y="50113"/>
                    <a:pt x="51864" y="50113"/>
                  </a:cubicBezTo>
                  <a:cubicBezTo>
                    <a:pt x="51566" y="50113"/>
                    <a:pt x="51304" y="49851"/>
                    <a:pt x="51304" y="49542"/>
                  </a:cubicBezTo>
                  <a:cubicBezTo>
                    <a:pt x="51304" y="49232"/>
                    <a:pt x="51554" y="48982"/>
                    <a:pt x="51864" y="48982"/>
                  </a:cubicBezTo>
                  <a:close/>
                  <a:moveTo>
                    <a:pt x="55602" y="48982"/>
                  </a:moveTo>
                  <a:cubicBezTo>
                    <a:pt x="55900" y="48982"/>
                    <a:pt x="56174" y="49232"/>
                    <a:pt x="56174" y="49542"/>
                  </a:cubicBezTo>
                  <a:cubicBezTo>
                    <a:pt x="56174" y="49851"/>
                    <a:pt x="55912" y="50113"/>
                    <a:pt x="55602" y="50113"/>
                  </a:cubicBezTo>
                  <a:cubicBezTo>
                    <a:pt x="55293" y="50113"/>
                    <a:pt x="55043" y="49851"/>
                    <a:pt x="55043" y="49542"/>
                  </a:cubicBezTo>
                  <a:cubicBezTo>
                    <a:pt x="55043" y="49232"/>
                    <a:pt x="55293" y="48982"/>
                    <a:pt x="55602" y="48982"/>
                  </a:cubicBezTo>
                  <a:close/>
                  <a:moveTo>
                    <a:pt x="59329" y="48982"/>
                  </a:moveTo>
                  <a:cubicBezTo>
                    <a:pt x="59627" y="48982"/>
                    <a:pt x="59889" y="49232"/>
                    <a:pt x="59889" y="49542"/>
                  </a:cubicBezTo>
                  <a:cubicBezTo>
                    <a:pt x="59889" y="49851"/>
                    <a:pt x="59639" y="50113"/>
                    <a:pt x="59329" y="50113"/>
                  </a:cubicBezTo>
                  <a:cubicBezTo>
                    <a:pt x="59008" y="50113"/>
                    <a:pt x="58757" y="49851"/>
                    <a:pt x="58757" y="49542"/>
                  </a:cubicBezTo>
                  <a:cubicBezTo>
                    <a:pt x="58757" y="49232"/>
                    <a:pt x="59008" y="48982"/>
                    <a:pt x="59329" y="48982"/>
                  </a:cubicBezTo>
                  <a:close/>
                  <a:moveTo>
                    <a:pt x="63056" y="48982"/>
                  </a:moveTo>
                  <a:cubicBezTo>
                    <a:pt x="63353" y="48982"/>
                    <a:pt x="63627" y="49232"/>
                    <a:pt x="63627" y="49542"/>
                  </a:cubicBezTo>
                  <a:cubicBezTo>
                    <a:pt x="63627" y="49851"/>
                    <a:pt x="63377" y="50113"/>
                    <a:pt x="63056" y="50113"/>
                  </a:cubicBezTo>
                  <a:cubicBezTo>
                    <a:pt x="62746" y="50113"/>
                    <a:pt x="62496" y="49851"/>
                    <a:pt x="62496" y="49542"/>
                  </a:cubicBezTo>
                  <a:cubicBezTo>
                    <a:pt x="62496" y="49232"/>
                    <a:pt x="62746" y="48982"/>
                    <a:pt x="63056" y="48982"/>
                  </a:cubicBezTo>
                  <a:close/>
                  <a:moveTo>
                    <a:pt x="66782" y="48982"/>
                  </a:moveTo>
                  <a:cubicBezTo>
                    <a:pt x="67080" y="48982"/>
                    <a:pt x="67342" y="49232"/>
                    <a:pt x="67342" y="49542"/>
                  </a:cubicBezTo>
                  <a:cubicBezTo>
                    <a:pt x="67342" y="49851"/>
                    <a:pt x="67092" y="50113"/>
                    <a:pt x="66782" y="50113"/>
                  </a:cubicBezTo>
                  <a:cubicBezTo>
                    <a:pt x="66473" y="50113"/>
                    <a:pt x="66211" y="49851"/>
                    <a:pt x="66211" y="49542"/>
                  </a:cubicBezTo>
                  <a:cubicBezTo>
                    <a:pt x="66235" y="49232"/>
                    <a:pt x="66473" y="48982"/>
                    <a:pt x="66782" y="48982"/>
                  </a:cubicBezTo>
                  <a:close/>
                  <a:moveTo>
                    <a:pt x="70509" y="48982"/>
                  </a:moveTo>
                  <a:cubicBezTo>
                    <a:pt x="70807" y="48982"/>
                    <a:pt x="71080" y="49232"/>
                    <a:pt x="71080" y="49542"/>
                  </a:cubicBezTo>
                  <a:cubicBezTo>
                    <a:pt x="71080" y="49851"/>
                    <a:pt x="70830" y="50113"/>
                    <a:pt x="70509" y="50113"/>
                  </a:cubicBezTo>
                  <a:cubicBezTo>
                    <a:pt x="70199" y="50113"/>
                    <a:pt x="69949" y="49851"/>
                    <a:pt x="69949" y="49542"/>
                  </a:cubicBezTo>
                  <a:cubicBezTo>
                    <a:pt x="69949" y="49232"/>
                    <a:pt x="70199" y="48982"/>
                    <a:pt x="70509" y="48982"/>
                  </a:cubicBezTo>
                  <a:close/>
                  <a:moveTo>
                    <a:pt x="74236" y="48982"/>
                  </a:moveTo>
                  <a:cubicBezTo>
                    <a:pt x="74533" y="48982"/>
                    <a:pt x="74795" y="49232"/>
                    <a:pt x="74795" y="49542"/>
                  </a:cubicBezTo>
                  <a:cubicBezTo>
                    <a:pt x="74795" y="49851"/>
                    <a:pt x="74545" y="50113"/>
                    <a:pt x="74236" y="50113"/>
                  </a:cubicBezTo>
                  <a:cubicBezTo>
                    <a:pt x="73938" y="50113"/>
                    <a:pt x="73676" y="49851"/>
                    <a:pt x="73676" y="49542"/>
                  </a:cubicBezTo>
                  <a:cubicBezTo>
                    <a:pt x="73676" y="49232"/>
                    <a:pt x="73926" y="48982"/>
                    <a:pt x="74236" y="48982"/>
                  </a:cubicBezTo>
                  <a:close/>
                  <a:moveTo>
                    <a:pt x="77855" y="48982"/>
                  </a:moveTo>
                  <a:cubicBezTo>
                    <a:pt x="78153" y="48982"/>
                    <a:pt x="78415" y="49232"/>
                    <a:pt x="78415" y="49542"/>
                  </a:cubicBezTo>
                  <a:cubicBezTo>
                    <a:pt x="78415" y="49851"/>
                    <a:pt x="78165" y="50113"/>
                    <a:pt x="77855" y="50113"/>
                  </a:cubicBezTo>
                  <a:cubicBezTo>
                    <a:pt x="77546" y="50113"/>
                    <a:pt x="77284" y="49851"/>
                    <a:pt x="77284" y="49542"/>
                  </a:cubicBezTo>
                  <a:cubicBezTo>
                    <a:pt x="77284" y="49232"/>
                    <a:pt x="77546" y="48982"/>
                    <a:pt x="77855" y="48982"/>
                  </a:cubicBezTo>
                  <a:close/>
                  <a:moveTo>
                    <a:pt x="81570" y="48982"/>
                  </a:moveTo>
                  <a:cubicBezTo>
                    <a:pt x="81868" y="48982"/>
                    <a:pt x="82141" y="49232"/>
                    <a:pt x="82141" y="49542"/>
                  </a:cubicBezTo>
                  <a:cubicBezTo>
                    <a:pt x="82141" y="49851"/>
                    <a:pt x="81879" y="50113"/>
                    <a:pt x="81570" y="50113"/>
                  </a:cubicBezTo>
                  <a:cubicBezTo>
                    <a:pt x="81260" y="50113"/>
                    <a:pt x="81010" y="49851"/>
                    <a:pt x="81010" y="49542"/>
                  </a:cubicBezTo>
                  <a:cubicBezTo>
                    <a:pt x="81022" y="49232"/>
                    <a:pt x="81260" y="48982"/>
                    <a:pt x="81570" y="48982"/>
                  </a:cubicBezTo>
                  <a:close/>
                  <a:moveTo>
                    <a:pt x="85308" y="48982"/>
                  </a:moveTo>
                  <a:cubicBezTo>
                    <a:pt x="85606" y="48982"/>
                    <a:pt x="85880" y="49232"/>
                    <a:pt x="85880" y="49542"/>
                  </a:cubicBezTo>
                  <a:cubicBezTo>
                    <a:pt x="85880" y="49851"/>
                    <a:pt x="85618" y="50113"/>
                    <a:pt x="85308" y="50113"/>
                  </a:cubicBezTo>
                  <a:cubicBezTo>
                    <a:pt x="84999" y="50113"/>
                    <a:pt x="84749" y="49851"/>
                    <a:pt x="84749" y="49542"/>
                  </a:cubicBezTo>
                  <a:cubicBezTo>
                    <a:pt x="84749" y="49232"/>
                    <a:pt x="84999" y="48982"/>
                    <a:pt x="85308" y="48982"/>
                  </a:cubicBezTo>
                  <a:close/>
                  <a:moveTo>
                    <a:pt x="89035" y="48982"/>
                  </a:moveTo>
                  <a:cubicBezTo>
                    <a:pt x="89333" y="48982"/>
                    <a:pt x="89595" y="49232"/>
                    <a:pt x="89595" y="49542"/>
                  </a:cubicBezTo>
                  <a:cubicBezTo>
                    <a:pt x="89595" y="49851"/>
                    <a:pt x="89345" y="50113"/>
                    <a:pt x="89035" y="50113"/>
                  </a:cubicBezTo>
                  <a:cubicBezTo>
                    <a:pt x="88714" y="50113"/>
                    <a:pt x="88464" y="49851"/>
                    <a:pt x="88464" y="49542"/>
                  </a:cubicBezTo>
                  <a:cubicBezTo>
                    <a:pt x="88475" y="49232"/>
                    <a:pt x="88714" y="48982"/>
                    <a:pt x="89035" y="48982"/>
                  </a:cubicBezTo>
                  <a:close/>
                  <a:moveTo>
                    <a:pt x="92762" y="48982"/>
                  </a:moveTo>
                  <a:cubicBezTo>
                    <a:pt x="93059" y="48982"/>
                    <a:pt x="93333" y="49232"/>
                    <a:pt x="93333" y="49542"/>
                  </a:cubicBezTo>
                  <a:cubicBezTo>
                    <a:pt x="93333" y="49851"/>
                    <a:pt x="93071" y="50113"/>
                    <a:pt x="92762" y="50113"/>
                  </a:cubicBezTo>
                  <a:cubicBezTo>
                    <a:pt x="92452" y="50113"/>
                    <a:pt x="92202" y="49851"/>
                    <a:pt x="92202" y="49542"/>
                  </a:cubicBezTo>
                  <a:cubicBezTo>
                    <a:pt x="92202" y="49232"/>
                    <a:pt x="92452" y="48982"/>
                    <a:pt x="92762" y="48982"/>
                  </a:cubicBezTo>
                  <a:close/>
                  <a:moveTo>
                    <a:pt x="96488" y="48982"/>
                  </a:moveTo>
                  <a:cubicBezTo>
                    <a:pt x="96786" y="48982"/>
                    <a:pt x="97048" y="49232"/>
                    <a:pt x="97048" y="49542"/>
                  </a:cubicBezTo>
                  <a:cubicBezTo>
                    <a:pt x="97048" y="49851"/>
                    <a:pt x="96798" y="50113"/>
                    <a:pt x="96488" y="50113"/>
                  </a:cubicBezTo>
                  <a:cubicBezTo>
                    <a:pt x="96191" y="50113"/>
                    <a:pt x="95917" y="49851"/>
                    <a:pt x="95917" y="49542"/>
                  </a:cubicBezTo>
                  <a:cubicBezTo>
                    <a:pt x="95917" y="49232"/>
                    <a:pt x="96179" y="48982"/>
                    <a:pt x="96488" y="48982"/>
                  </a:cubicBezTo>
                  <a:close/>
                  <a:moveTo>
                    <a:pt x="100203" y="48982"/>
                  </a:moveTo>
                  <a:cubicBezTo>
                    <a:pt x="100501" y="48982"/>
                    <a:pt x="100775" y="49232"/>
                    <a:pt x="100775" y="49542"/>
                  </a:cubicBezTo>
                  <a:cubicBezTo>
                    <a:pt x="100775" y="49851"/>
                    <a:pt x="100513" y="50113"/>
                    <a:pt x="100203" y="50113"/>
                  </a:cubicBezTo>
                  <a:cubicBezTo>
                    <a:pt x="99905" y="50113"/>
                    <a:pt x="99644" y="49851"/>
                    <a:pt x="99644" y="49542"/>
                  </a:cubicBezTo>
                  <a:cubicBezTo>
                    <a:pt x="99655" y="49232"/>
                    <a:pt x="99894" y="48982"/>
                    <a:pt x="100203" y="48982"/>
                  </a:cubicBezTo>
                  <a:close/>
                  <a:moveTo>
                    <a:pt x="103942" y="48982"/>
                  </a:moveTo>
                  <a:cubicBezTo>
                    <a:pt x="104239" y="48982"/>
                    <a:pt x="104513" y="49232"/>
                    <a:pt x="104513" y="49542"/>
                  </a:cubicBezTo>
                  <a:cubicBezTo>
                    <a:pt x="104513" y="49851"/>
                    <a:pt x="104251" y="50113"/>
                    <a:pt x="103942" y="50113"/>
                  </a:cubicBezTo>
                  <a:cubicBezTo>
                    <a:pt x="103644" y="50113"/>
                    <a:pt x="103382" y="49851"/>
                    <a:pt x="103382" y="49542"/>
                  </a:cubicBezTo>
                  <a:cubicBezTo>
                    <a:pt x="103382" y="49232"/>
                    <a:pt x="103632" y="48982"/>
                    <a:pt x="103942" y="48982"/>
                  </a:cubicBezTo>
                  <a:close/>
                  <a:moveTo>
                    <a:pt x="107668" y="48982"/>
                  </a:moveTo>
                  <a:cubicBezTo>
                    <a:pt x="107966" y="48982"/>
                    <a:pt x="108228" y="49232"/>
                    <a:pt x="108228" y="49542"/>
                  </a:cubicBezTo>
                  <a:cubicBezTo>
                    <a:pt x="108228" y="49851"/>
                    <a:pt x="107978" y="50113"/>
                    <a:pt x="107668" y="50113"/>
                  </a:cubicBezTo>
                  <a:cubicBezTo>
                    <a:pt x="107371" y="50113"/>
                    <a:pt x="107097" y="49851"/>
                    <a:pt x="107097" y="49542"/>
                  </a:cubicBezTo>
                  <a:cubicBezTo>
                    <a:pt x="107109" y="49232"/>
                    <a:pt x="107347" y="48982"/>
                    <a:pt x="107668" y="48982"/>
                  </a:cubicBezTo>
                  <a:close/>
                  <a:moveTo>
                    <a:pt x="111395" y="48982"/>
                  </a:moveTo>
                  <a:cubicBezTo>
                    <a:pt x="111693" y="48982"/>
                    <a:pt x="111967" y="49232"/>
                    <a:pt x="111967" y="49542"/>
                  </a:cubicBezTo>
                  <a:cubicBezTo>
                    <a:pt x="111967" y="49851"/>
                    <a:pt x="111705" y="50113"/>
                    <a:pt x="111395" y="50113"/>
                  </a:cubicBezTo>
                  <a:cubicBezTo>
                    <a:pt x="111085" y="50113"/>
                    <a:pt x="110835" y="49851"/>
                    <a:pt x="110835" y="49542"/>
                  </a:cubicBezTo>
                  <a:cubicBezTo>
                    <a:pt x="110835" y="49232"/>
                    <a:pt x="111085" y="48982"/>
                    <a:pt x="111395" y="48982"/>
                  </a:cubicBezTo>
                  <a:close/>
                  <a:moveTo>
                    <a:pt x="115122" y="48982"/>
                  </a:moveTo>
                  <a:cubicBezTo>
                    <a:pt x="115419" y="48982"/>
                    <a:pt x="115681" y="49232"/>
                    <a:pt x="115681" y="49542"/>
                  </a:cubicBezTo>
                  <a:cubicBezTo>
                    <a:pt x="115681" y="49851"/>
                    <a:pt x="115431" y="50113"/>
                    <a:pt x="115122" y="50113"/>
                  </a:cubicBezTo>
                  <a:cubicBezTo>
                    <a:pt x="114812" y="50113"/>
                    <a:pt x="114550" y="49851"/>
                    <a:pt x="114550" y="49542"/>
                  </a:cubicBezTo>
                  <a:cubicBezTo>
                    <a:pt x="114574" y="49232"/>
                    <a:pt x="114812" y="48982"/>
                    <a:pt x="115122" y="48982"/>
                  </a:cubicBezTo>
                  <a:close/>
                  <a:moveTo>
                    <a:pt x="118860" y="48982"/>
                  </a:moveTo>
                  <a:cubicBezTo>
                    <a:pt x="119158" y="48982"/>
                    <a:pt x="119420" y="49232"/>
                    <a:pt x="119420" y="49542"/>
                  </a:cubicBezTo>
                  <a:cubicBezTo>
                    <a:pt x="119420" y="49851"/>
                    <a:pt x="119170" y="50113"/>
                    <a:pt x="118860" y="50113"/>
                  </a:cubicBezTo>
                  <a:cubicBezTo>
                    <a:pt x="118539" y="50113"/>
                    <a:pt x="118289" y="49851"/>
                    <a:pt x="118289" y="49542"/>
                  </a:cubicBezTo>
                  <a:cubicBezTo>
                    <a:pt x="118289" y="49232"/>
                    <a:pt x="118539" y="48982"/>
                    <a:pt x="118860" y="48982"/>
                  </a:cubicBezTo>
                  <a:close/>
                  <a:moveTo>
                    <a:pt x="122575" y="48982"/>
                  </a:moveTo>
                  <a:cubicBezTo>
                    <a:pt x="122873" y="48982"/>
                    <a:pt x="123146" y="49232"/>
                    <a:pt x="123146" y="49542"/>
                  </a:cubicBezTo>
                  <a:cubicBezTo>
                    <a:pt x="123146" y="49851"/>
                    <a:pt x="122885" y="50113"/>
                    <a:pt x="122575" y="50113"/>
                  </a:cubicBezTo>
                  <a:cubicBezTo>
                    <a:pt x="122265" y="50113"/>
                    <a:pt x="122015" y="49851"/>
                    <a:pt x="122015" y="49542"/>
                  </a:cubicBezTo>
                  <a:cubicBezTo>
                    <a:pt x="122027" y="49232"/>
                    <a:pt x="122277" y="48982"/>
                    <a:pt x="122575" y="48982"/>
                  </a:cubicBezTo>
                  <a:close/>
                  <a:moveTo>
                    <a:pt x="126314" y="48982"/>
                  </a:moveTo>
                  <a:cubicBezTo>
                    <a:pt x="126611" y="48982"/>
                    <a:pt x="126873" y="49232"/>
                    <a:pt x="126873" y="49542"/>
                  </a:cubicBezTo>
                  <a:cubicBezTo>
                    <a:pt x="126873" y="49851"/>
                    <a:pt x="126623" y="50113"/>
                    <a:pt x="126314" y="50113"/>
                  </a:cubicBezTo>
                  <a:cubicBezTo>
                    <a:pt x="126004" y="50113"/>
                    <a:pt x="125742" y="49851"/>
                    <a:pt x="125742" y="49542"/>
                  </a:cubicBezTo>
                  <a:cubicBezTo>
                    <a:pt x="125742" y="49232"/>
                    <a:pt x="126004" y="48982"/>
                    <a:pt x="126314" y="48982"/>
                  </a:cubicBezTo>
                  <a:close/>
                  <a:moveTo>
                    <a:pt x="130028" y="48982"/>
                  </a:moveTo>
                  <a:cubicBezTo>
                    <a:pt x="130326" y="48982"/>
                    <a:pt x="130600" y="49232"/>
                    <a:pt x="130600" y="49542"/>
                  </a:cubicBezTo>
                  <a:cubicBezTo>
                    <a:pt x="130600" y="49851"/>
                    <a:pt x="130350" y="50113"/>
                    <a:pt x="130028" y="50113"/>
                  </a:cubicBezTo>
                  <a:cubicBezTo>
                    <a:pt x="129731" y="50113"/>
                    <a:pt x="129469" y="49851"/>
                    <a:pt x="129469" y="49542"/>
                  </a:cubicBezTo>
                  <a:cubicBezTo>
                    <a:pt x="129469" y="49232"/>
                    <a:pt x="129719" y="48982"/>
                    <a:pt x="130028" y="48982"/>
                  </a:cubicBezTo>
                  <a:close/>
                  <a:moveTo>
                    <a:pt x="133767" y="48982"/>
                  </a:moveTo>
                  <a:cubicBezTo>
                    <a:pt x="134065" y="48982"/>
                    <a:pt x="134326" y="49232"/>
                    <a:pt x="134326" y="49542"/>
                  </a:cubicBezTo>
                  <a:cubicBezTo>
                    <a:pt x="134326" y="49851"/>
                    <a:pt x="134076" y="50113"/>
                    <a:pt x="133767" y="50113"/>
                  </a:cubicBezTo>
                  <a:cubicBezTo>
                    <a:pt x="133469" y="50113"/>
                    <a:pt x="133207" y="49851"/>
                    <a:pt x="133207" y="49542"/>
                  </a:cubicBezTo>
                  <a:cubicBezTo>
                    <a:pt x="133207" y="49232"/>
                    <a:pt x="133457" y="48982"/>
                    <a:pt x="133767" y="48982"/>
                  </a:cubicBezTo>
                  <a:close/>
                  <a:moveTo>
                    <a:pt x="137494" y="48982"/>
                  </a:moveTo>
                  <a:cubicBezTo>
                    <a:pt x="137791" y="48982"/>
                    <a:pt x="138053" y="49232"/>
                    <a:pt x="138053" y="49542"/>
                  </a:cubicBezTo>
                  <a:cubicBezTo>
                    <a:pt x="138053" y="49851"/>
                    <a:pt x="137803" y="50113"/>
                    <a:pt x="137494" y="50113"/>
                  </a:cubicBezTo>
                  <a:cubicBezTo>
                    <a:pt x="137196" y="50113"/>
                    <a:pt x="136922" y="49851"/>
                    <a:pt x="136922" y="49542"/>
                  </a:cubicBezTo>
                  <a:cubicBezTo>
                    <a:pt x="136934" y="49232"/>
                    <a:pt x="137172" y="48982"/>
                    <a:pt x="137494" y="48982"/>
                  </a:cubicBezTo>
                  <a:close/>
                  <a:moveTo>
                    <a:pt x="141220" y="48982"/>
                  </a:moveTo>
                  <a:cubicBezTo>
                    <a:pt x="141518" y="48982"/>
                    <a:pt x="141792" y="49232"/>
                    <a:pt x="141792" y="49542"/>
                  </a:cubicBezTo>
                  <a:cubicBezTo>
                    <a:pt x="141792" y="49851"/>
                    <a:pt x="141530" y="50113"/>
                    <a:pt x="141220" y="50113"/>
                  </a:cubicBezTo>
                  <a:cubicBezTo>
                    <a:pt x="140911" y="50113"/>
                    <a:pt x="140661" y="49851"/>
                    <a:pt x="140661" y="49542"/>
                  </a:cubicBezTo>
                  <a:cubicBezTo>
                    <a:pt x="140661" y="49232"/>
                    <a:pt x="140911" y="48982"/>
                    <a:pt x="141220" y="48982"/>
                  </a:cubicBezTo>
                  <a:close/>
                  <a:moveTo>
                    <a:pt x="144947" y="48982"/>
                  </a:moveTo>
                  <a:cubicBezTo>
                    <a:pt x="145244" y="48982"/>
                    <a:pt x="145506" y="49232"/>
                    <a:pt x="145506" y="49542"/>
                  </a:cubicBezTo>
                  <a:cubicBezTo>
                    <a:pt x="145506" y="49851"/>
                    <a:pt x="145256" y="50113"/>
                    <a:pt x="144947" y="50113"/>
                  </a:cubicBezTo>
                  <a:cubicBezTo>
                    <a:pt x="144637" y="50113"/>
                    <a:pt x="144375" y="49851"/>
                    <a:pt x="144375" y="49542"/>
                  </a:cubicBezTo>
                  <a:cubicBezTo>
                    <a:pt x="144399" y="49232"/>
                    <a:pt x="144637" y="48982"/>
                    <a:pt x="144947" y="48982"/>
                  </a:cubicBezTo>
                  <a:close/>
                  <a:moveTo>
                    <a:pt x="148685" y="48982"/>
                  </a:moveTo>
                  <a:cubicBezTo>
                    <a:pt x="148983" y="48982"/>
                    <a:pt x="149245" y="49232"/>
                    <a:pt x="149245" y="49542"/>
                  </a:cubicBezTo>
                  <a:cubicBezTo>
                    <a:pt x="149245" y="49851"/>
                    <a:pt x="148995" y="50113"/>
                    <a:pt x="148685" y="50113"/>
                  </a:cubicBezTo>
                  <a:cubicBezTo>
                    <a:pt x="148364" y="50113"/>
                    <a:pt x="148114" y="49851"/>
                    <a:pt x="148114" y="49542"/>
                  </a:cubicBezTo>
                  <a:cubicBezTo>
                    <a:pt x="148114" y="49232"/>
                    <a:pt x="148364" y="48982"/>
                    <a:pt x="148685" y="48982"/>
                  </a:cubicBezTo>
                  <a:close/>
                  <a:moveTo>
                    <a:pt x="1548" y="50840"/>
                  </a:moveTo>
                  <a:cubicBezTo>
                    <a:pt x="1846" y="50840"/>
                    <a:pt x="2119" y="51090"/>
                    <a:pt x="2119" y="51411"/>
                  </a:cubicBezTo>
                  <a:cubicBezTo>
                    <a:pt x="2119" y="51709"/>
                    <a:pt x="1858" y="51971"/>
                    <a:pt x="1548" y="51971"/>
                  </a:cubicBezTo>
                  <a:cubicBezTo>
                    <a:pt x="1238" y="51971"/>
                    <a:pt x="988" y="51721"/>
                    <a:pt x="988" y="51411"/>
                  </a:cubicBezTo>
                  <a:cubicBezTo>
                    <a:pt x="988" y="51090"/>
                    <a:pt x="1238" y="50840"/>
                    <a:pt x="1548" y="50840"/>
                  </a:cubicBezTo>
                  <a:close/>
                  <a:moveTo>
                    <a:pt x="5287" y="50840"/>
                  </a:moveTo>
                  <a:cubicBezTo>
                    <a:pt x="5596" y="50840"/>
                    <a:pt x="5846" y="51090"/>
                    <a:pt x="5846" y="51411"/>
                  </a:cubicBezTo>
                  <a:cubicBezTo>
                    <a:pt x="5846" y="51721"/>
                    <a:pt x="5596" y="51971"/>
                    <a:pt x="5287" y="51971"/>
                  </a:cubicBezTo>
                  <a:cubicBezTo>
                    <a:pt x="4977" y="51971"/>
                    <a:pt x="4715" y="51721"/>
                    <a:pt x="4715" y="51411"/>
                  </a:cubicBezTo>
                  <a:cubicBezTo>
                    <a:pt x="4715" y="51090"/>
                    <a:pt x="4977" y="50840"/>
                    <a:pt x="5287" y="50840"/>
                  </a:cubicBezTo>
                  <a:close/>
                  <a:moveTo>
                    <a:pt x="9001" y="50840"/>
                  </a:moveTo>
                  <a:cubicBezTo>
                    <a:pt x="9299" y="50840"/>
                    <a:pt x="9573" y="51090"/>
                    <a:pt x="9573" y="51411"/>
                  </a:cubicBezTo>
                  <a:cubicBezTo>
                    <a:pt x="9573" y="51709"/>
                    <a:pt x="9323" y="51971"/>
                    <a:pt x="9001" y="51971"/>
                  </a:cubicBezTo>
                  <a:cubicBezTo>
                    <a:pt x="8704" y="51971"/>
                    <a:pt x="8442" y="51721"/>
                    <a:pt x="8442" y="51411"/>
                  </a:cubicBezTo>
                  <a:cubicBezTo>
                    <a:pt x="8442" y="51090"/>
                    <a:pt x="8692" y="50840"/>
                    <a:pt x="9001" y="50840"/>
                  </a:cubicBezTo>
                  <a:close/>
                  <a:moveTo>
                    <a:pt x="12728" y="50840"/>
                  </a:moveTo>
                  <a:cubicBezTo>
                    <a:pt x="13037" y="50840"/>
                    <a:pt x="13288" y="51090"/>
                    <a:pt x="13288" y="51411"/>
                  </a:cubicBezTo>
                  <a:cubicBezTo>
                    <a:pt x="13288" y="51721"/>
                    <a:pt x="13037" y="51971"/>
                    <a:pt x="12728" y="51971"/>
                  </a:cubicBezTo>
                  <a:cubicBezTo>
                    <a:pt x="12418" y="51971"/>
                    <a:pt x="12156" y="51721"/>
                    <a:pt x="12156" y="51411"/>
                  </a:cubicBezTo>
                  <a:cubicBezTo>
                    <a:pt x="12156" y="51090"/>
                    <a:pt x="12418" y="50840"/>
                    <a:pt x="12728" y="50840"/>
                  </a:cubicBezTo>
                  <a:close/>
                  <a:moveTo>
                    <a:pt x="16466" y="50840"/>
                  </a:moveTo>
                  <a:cubicBezTo>
                    <a:pt x="16764" y="50840"/>
                    <a:pt x="17026" y="51090"/>
                    <a:pt x="17026" y="51411"/>
                  </a:cubicBezTo>
                  <a:cubicBezTo>
                    <a:pt x="17026" y="51709"/>
                    <a:pt x="16776" y="51971"/>
                    <a:pt x="16466" y="51971"/>
                  </a:cubicBezTo>
                  <a:cubicBezTo>
                    <a:pt x="16169" y="51971"/>
                    <a:pt x="15895" y="51721"/>
                    <a:pt x="15895" y="51411"/>
                  </a:cubicBezTo>
                  <a:cubicBezTo>
                    <a:pt x="15895" y="51090"/>
                    <a:pt x="16145" y="50840"/>
                    <a:pt x="16466" y="50840"/>
                  </a:cubicBezTo>
                  <a:close/>
                  <a:moveTo>
                    <a:pt x="20181" y="50840"/>
                  </a:moveTo>
                  <a:cubicBezTo>
                    <a:pt x="20491" y="50840"/>
                    <a:pt x="20753" y="51090"/>
                    <a:pt x="20753" y="51411"/>
                  </a:cubicBezTo>
                  <a:cubicBezTo>
                    <a:pt x="20753" y="51721"/>
                    <a:pt x="20491" y="51971"/>
                    <a:pt x="20181" y="51971"/>
                  </a:cubicBezTo>
                  <a:cubicBezTo>
                    <a:pt x="19872" y="51971"/>
                    <a:pt x="19622" y="51721"/>
                    <a:pt x="19622" y="51411"/>
                  </a:cubicBezTo>
                  <a:cubicBezTo>
                    <a:pt x="19622" y="51090"/>
                    <a:pt x="19872" y="50840"/>
                    <a:pt x="20181" y="50840"/>
                  </a:cubicBezTo>
                  <a:close/>
                  <a:moveTo>
                    <a:pt x="23920" y="50840"/>
                  </a:moveTo>
                  <a:cubicBezTo>
                    <a:pt x="24217" y="50840"/>
                    <a:pt x="24479" y="51090"/>
                    <a:pt x="24479" y="51411"/>
                  </a:cubicBezTo>
                  <a:cubicBezTo>
                    <a:pt x="24479" y="51709"/>
                    <a:pt x="24229" y="51971"/>
                    <a:pt x="23920" y="51971"/>
                  </a:cubicBezTo>
                  <a:cubicBezTo>
                    <a:pt x="23610" y="51971"/>
                    <a:pt x="23348" y="51721"/>
                    <a:pt x="23348" y="51411"/>
                  </a:cubicBezTo>
                  <a:cubicBezTo>
                    <a:pt x="23348" y="51090"/>
                    <a:pt x="23610" y="50840"/>
                    <a:pt x="23920" y="50840"/>
                  </a:cubicBezTo>
                  <a:close/>
                  <a:moveTo>
                    <a:pt x="27635" y="50840"/>
                  </a:moveTo>
                  <a:cubicBezTo>
                    <a:pt x="27956" y="50840"/>
                    <a:pt x="28206" y="51090"/>
                    <a:pt x="28206" y="51411"/>
                  </a:cubicBezTo>
                  <a:cubicBezTo>
                    <a:pt x="28206" y="51721"/>
                    <a:pt x="27956" y="51971"/>
                    <a:pt x="27635" y="51971"/>
                  </a:cubicBezTo>
                  <a:cubicBezTo>
                    <a:pt x="27325" y="51971"/>
                    <a:pt x="27075" y="51721"/>
                    <a:pt x="27075" y="51411"/>
                  </a:cubicBezTo>
                  <a:cubicBezTo>
                    <a:pt x="27075" y="51090"/>
                    <a:pt x="27325" y="50840"/>
                    <a:pt x="27635" y="50840"/>
                  </a:cubicBezTo>
                  <a:close/>
                  <a:moveTo>
                    <a:pt x="31373" y="50840"/>
                  </a:moveTo>
                  <a:cubicBezTo>
                    <a:pt x="31671" y="50840"/>
                    <a:pt x="31945" y="51090"/>
                    <a:pt x="31945" y="51411"/>
                  </a:cubicBezTo>
                  <a:cubicBezTo>
                    <a:pt x="31945" y="51709"/>
                    <a:pt x="31683" y="51971"/>
                    <a:pt x="31373" y="51971"/>
                  </a:cubicBezTo>
                  <a:cubicBezTo>
                    <a:pt x="31064" y="51971"/>
                    <a:pt x="30814" y="51721"/>
                    <a:pt x="30814" y="51411"/>
                  </a:cubicBezTo>
                  <a:cubicBezTo>
                    <a:pt x="30814" y="51090"/>
                    <a:pt x="31064" y="50840"/>
                    <a:pt x="31373" y="50840"/>
                  </a:cubicBezTo>
                  <a:close/>
                  <a:moveTo>
                    <a:pt x="35100" y="50840"/>
                  </a:moveTo>
                  <a:cubicBezTo>
                    <a:pt x="35409" y="50840"/>
                    <a:pt x="35659" y="51090"/>
                    <a:pt x="35659" y="51411"/>
                  </a:cubicBezTo>
                  <a:cubicBezTo>
                    <a:pt x="35659" y="51721"/>
                    <a:pt x="35409" y="51971"/>
                    <a:pt x="35100" y="51971"/>
                  </a:cubicBezTo>
                  <a:cubicBezTo>
                    <a:pt x="34778" y="51971"/>
                    <a:pt x="34528" y="51721"/>
                    <a:pt x="34528" y="51411"/>
                  </a:cubicBezTo>
                  <a:cubicBezTo>
                    <a:pt x="34528" y="51090"/>
                    <a:pt x="34778" y="50840"/>
                    <a:pt x="35100" y="50840"/>
                  </a:cubicBezTo>
                  <a:close/>
                  <a:moveTo>
                    <a:pt x="38815" y="50840"/>
                  </a:moveTo>
                  <a:cubicBezTo>
                    <a:pt x="39112" y="50840"/>
                    <a:pt x="39386" y="51090"/>
                    <a:pt x="39386" y="51411"/>
                  </a:cubicBezTo>
                  <a:cubicBezTo>
                    <a:pt x="39386" y="51709"/>
                    <a:pt x="39124" y="51971"/>
                    <a:pt x="38815" y="51971"/>
                  </a:cubicBezTo>
                  <a:cubicBezTo>
                    <a:pt x="38517" y="51971"/>
                    <a:pt x="38255" y="51721"/>
                    <a:pt x="38255" y="51411"/>
                  </a:cubicBezTo>
                  <a:cubicBezTo>
                    <a:pt x="38267" y="51090"/>
                    <a:pt x="38505" y="50840"/>
                    <a:pt x="38815" y="50840"/>
                  </a:cubicBezTo>
                  <a:close/>
                  <a:moveTo>
                    <a:pt x="42553" y="50840"/>
                  </a:moveTo>
                  <a:cubicBezTo>
                    <a:pt x="42863" y="50840"/>
                    <a:pt x="43113" y="51090"/>
                    <a:pt x="43113" y="51411"/>
                  </a:cubicBezTo>
                  <a:cubicBezTo>
                    <a:pt x="43113" y="51721"/>
                    <a:pt x="42863" y="51971"/>
                    <a:pt x="42553" y="51971"/>
                  </a:cubicBezTo>
                  <a:cubicBezTo>
                    <a:pt x="42232" y="51971"/>
                    <a:pt x="41982" y="51721"/>
                    <a:pt x="41982" y="51411"/>
                  </a:cubicBezTo>
                  <a:cubicBezTo>
                    <a:pt x="41982" y="51090"/>
                    <a:pt x="42244" y="50840"/>
                    <a:pt x="42553" y="50840"/>
                  </a:cubicBezTo>
                  <a:close/>
                  <a:moveTo>
                    <a:pt x="46268" y="50840"/>
                  </a:moveTo>
                  <a:cubicBezTo>
                    <a:pt x="46565" y="50840"/>
                    <a:pt x="46839" y="51090"/>
                    <a:pt x="46839" y="51411"/>
                  </a:cubicBezTo>
                  <a:cubicBezTo>
                    <a:pt x="46839" y="51709"/>
                    <a:pt x="46589" y="51971"/>
                    <a:pt x="46268" y="51971"/>
                  </a:cubicBezTo>
                  <a:cubicBezTo>
                    <a:pt x="45970" y="51971"/>
                    <a:pt x="45708" y="51721"/>
                    <a:pt x="45708" y="51411"/>
                  </a:cubicBezTo>
                  <a:cubicBezTo>
                    <a:pt x="45720" y="51090"/>
                    <a:pt x="45958" y="50840"/>
                    <a:pt x="46268" y="50840"/>
                  </a:cubicBezTo>
                  <a:close/>
                  <a:moveTo>
                    <a:pt x="50006" y="50840"/>
                  </a:moveTo>
                  <a:cubicBezTo>
                    <a:pt x="50316" y="50840"/>
                    <a:pt x="50578" y="51090"/>
                    <a:pt x="50578" y="51411"/>
                  </a:cubicBezTo>
                  <a:cubicBezTo>
                    <a:pt x="50578" y="51721"/>
                    <a:pt x="50316" y="51971"/>
                    <a:pt x="50006" y="51971"/>
                  </a:cubicBezTo>
                  <a:cubicBezTo>
                    <a:pt x="49697" y="51971"/>
                    <a:pt x="49447" y="51721"/>
                    <a:pt x="49447" y="51411"/>
                  </a:cubicBezTo>
                  <a:cubicBezTo>
                    <a:pt x="49447" y="51090"/>
                    <a:pt x="49697" y="50840"/>
                    <a:pt x="50006" y="50840"/>
                  </a:cubicBezTo>
                  <a:close/>
                  <a:moveTo>
                    <a:pt x="53733" y="50840"/>
                  </a:moveTo>
                  <a:cubicBezTo>
                    <a:pt x="54031" y="50840"/>
                    <a:pt x="54293" y="51090"/>
                    <a:pt x="54293" y="51411"/>
                  </a:cubicBezTo>
                  <a:cubicBezTo>
                    <a:pt x="54293" y="51709"/>
                    <a:pt x="54043" y="51971"/>
                    <a:pt x="53733" y="51971"/>
                  </a:cubicBezTo>
                  <a:cubicBezTo>
                    <a:pt x="53412" y="51971"/>
                    <a:pt x="53162" y="51721"/>
                    <a:pt x="53162" y="51411"/>
                  </a:cubicBezTo>
                  <a:cubicBezTo>
                    <a:pt x="53173" y="51090"/>
                    <a:pt x="53412" y="50840"/>
                    <a:pt x="53733" y="50840"/>
                  </a:cubicBezTo>
                  <a:close/>
                  <a:moveTo>
                    <a:pt x="57460" y="50840"/>
                  </a:moveTo>
                  <a:cubicBezTo>
                    <a:pt x="57781" y="50840"/>
                    <a:pt x="58031" y="51090"/>
                    <a:pt x="58031" y="51411"/>
                  </a:cubicBezTo>
                  <a:cubicBezTo>
                    <a:pt x="58031" y="51721"/>
                    <a:pt x="57781" y="51971"/>
                    <a:pt x="57460" y="51971"/>
                  </a:cubicBezTo>
                  <a:cubicBezTo>
                    <a:pt x="57150" y="51971"/>
                    <a:pt x="56900" y="51721"/>
                    <a:pt x="56900" y="51411"/>
                  </a:cubicBezTo>
                  <a:cubicBezTo>
                    <a:pt x="56900" y="51090"/>
                    <a:pt x="57150" y="50840"/>
                    <a:pt x="57460" y="50840"/>
                  </a:cubicBezTo>
                  <a:close/>
                  <a:moveTo>
                    <a:pt x="61186" y="50840"/>
                  </a:moveTo>
                  <a:cubicBezTo>
                    <a:pt x="61484" y="50840"/>
                    <a:pt x="61746" y="51090"/>
                    <a:pt x="61746" y="51411"/>
                  </a:cubicBezTo>
                  <a:cubicBezTo>
                    <a:pt x="61746" y="51709"/>
                    <a:pt x="61496" y="51971"/>
                    <a:pt x="61186" y="51971"/>
                  </a:cubicBezTo>
                  <a:cubicBezTo>
                    <a:pt x="60877" y="51971"/>
                    <a:pt x="60615" y="51721"/>
                    <a:pt x="60615" y="51411"/>
                  </a:cubicBezTo>
                  <a:cubicBezTo>
                    <a:pt x="60639" y="51090"/>
                    <a:pt x="60877" y="50840"/>
                    <a:pt x="61186" y="50840"/>
                  </a:cubicBezTo>
                  <a:close/>
                  <a:moveTo>
                    <a:pt x="64925" y="50840"/>
                  </a:moveTo>
                  <a:cubicBezTo>
                    <a:pt x="65234" y="50840"/>
                    <a:pt x="65485" y="51090"/>
                    <a:pt x="65485" y="51411"/>
                  </a:cubicBezTo>
                  <a:cubicBezTo>
                    <a:pt x="65485" y="51721"/>
                    <a:pt x="65234" y="51971"/>
                    <a:pt x="64925" y="51971"/>
                  </a:cubicBezTo>
                  <a:cubicBezTo>
                    <a:pt x="64603" y="51971"/>
                    <a:pt x="64353" y="51721"/>
                    <a:pt x="64353" y="51411"/>
                  </a:cubicBezTo>
                  <a:cubicBezTo>
                    <a:pt x="64353" y="51090"/>
                    <a:pt x="64603" y="50840"/>
                    <a:pt x="64925" y="50840"/>
                  </a:cubicBezTo>
                  <a:close/>
                  <a:moveTo>
                    <a:pt x="68640" y="50840"/>
                  </a:moveTo>
                  <a:cubicBezTo>
                    <a:pt x="68937" y="50840"/>
                    <a:pt x="69211" y="51090"/>
                    <a:pt x="69211" y="51411"/>
                  </a:cubicBezTo>
                  <a:cubicBezTo>
                    <a:pt x="69211" y="51709"/>
                    <a:pt x="68949" y="51971"/>
                    <a:pt x="68640" y="51971"/>
                  </a:cubicBezTo>
                  <a:cubicBezTo>
                    <a:pt x="68330" y="51971"/>
                    <a:pt x="68080" y="51721"/>
                    <a:pt x="68080" y="51411"/>
                  </a:cubicBezTo>
                  <a:cubicBezTo>
                    <a:pt x="68092" y="51090"/>
                    <a:pt x="68330" y="50840"/>
                    <a:pt x="68640" y="50840"/>
                  </a:cubicBezTo>
                  <a:close/>
                  <a:moveTo>
                    <a:pt x="72366" y="50840"/>
                  </a:moveTo>
                  <a:cubicBezTo>
                    <a:pt x="72676" y="50840"/>
                    <a:pt x="72926" y="51090"/>
                    <a:pt x="72926" y="51411"/>
                  </a:cubicBezTo>
                  <a:cubicBezTo>
                    <a:pt x="72926" y="51721"/>
                    <a:pt x="72676" y="51971"/>
                    <a:pt x="72366" y="51971"/>
                  </a:cubicBezTo>
                  <a:cubicBezTo>
                    <a:pt x="72045" y="51971"/>
                    <a:pt x="71795" y="51721"/>
                    <a:pt x="71795" y="51411"/>
                  </a:cubicBezTo>
                  <a:cubicBezTo>
                    <a:pt x="71795" y="51090"/>
                    <a:pt x="72069" y="50840"/>
                    <a:pt x="72366" y="50840"/>
                  </a:cubicBezTo>
                  <a:close/>
                  <a:moveTo>
                    <a:pt x="76093" y="50840"/>
                  </a:moveTo>
                  <a:cubicBezTo>
                    <a:pt x="76391" y="50840"/>
                    <a:pt x="76664" y="51090"/>
                    <a:pt x="76664" y="51411"/>
                  </a:cubicBezTo>
                  <a:cubicBezTo>
                    <a:pt x="76664" y="51709"/>
                    <a:pt x="76403" y="51971"/>
                    <a:pt x="76093" y="51971"/>
                  </a:cubicBezTo>
                  <a:cubicBezTo>
                    <a:pt x="75795" y="51971"/>
                    <a:pt x="75533" y="51721"/>
                    <a:pt x="75533" y="51411"/>
                  </a:cubicBezTo>
                  <a:cubicBezTo>
                    <a:pt x="75533" y="51090"/>
                    <a:pt x="75783" y="50840"/>
                    <a:pt x="76093" y="50840"/>
                  </a:cubicBezTo>
                  <a:close/>
                  <a:moveTo>
                    <a:pt x="79712" y="50840"/>
                  </a:moveTo>
                  <a:cubicBezTo>
                    <a:pt x="80010" y="50840"/>
                    <a:pt x="80284" y="51090"/>
                    <a:pt x="80284" y="51411"/>
                  </a:cubicBezTo>
                  <a:cubicBezTo>
                    <a:pt x="80284" y="51709"/>
                    <a:pt x="80022" y="51971"/>
                    <a:pt x="79712" y="51971"/>
                  </a:cubicBezTo>
                  <a:cubicBezTo>
                    <a:pt x="79403" y="51971"/>
                    <a:pt x="79153" y="51721"/>
                    <a:pt x="79153" y="51411"/>
                  </a:cubicBezTo>
                  <a:cubicBezTo>
                    <a:pt x="79165" y="51090"/>
                    <a:pt x="79403" y="50840"/>
                    <a:pt x="79712" y="50840"/>
                  </a:cubicBezTo>
                  <a:close/>
                  <a:moveTo>
                    <a:pt x="83451" y="50840"/>
                  </a:moveTo>
                  <a:cubicBezTo>
                    <a:pt x="83761" y="50840"/>
                    <a:pt x="84011" y="51090"/>
                    <a:pt x="84011" y="51411"/>
                  </a:cubicBezTo>
                  <a:cubicBezTo>
                    <a:pt x="84011" y="51721"/>
                    <a:pt x="83761" y="51971"/>
                    <a:pt x="83451" y="51971"/>
                  </a:cubicBezTo>
                  <a:cubicBezTo>
                    <a:pt x="83141" y="51971"/>
                    <a:pt x="82880" y="51721"/>
                    <a:pt x="82880" y="51411"/>
                  </a:cubicBezTo>
                  <a:cubicBezTo>
                    <a:pt x="82880" y="51090"/>
                    <a:pt x="83141" y="50840"/>
                    <a:pt x="83451" y="50840"/>
                  </a:cubicBezTo>
                  <a:close/>
                  <a:moveTo>
                    <a:pt x="87166" y="50840"/>
                  </a:moveTo>
                  <a:cubicBezTo>
                    <a:pt x="87463" y="50840"/>
                    <a:pt x="87737" y="51090"/>
                    <a:pt x="87737" y="51411"/>
                  </a:cubicBezTo>
                  <a:cubicBezTo>
                    <a:pt x="87737" y="51709"/>
                    <a:pt x="87475" y="51971"/>
                    <a:pt x="87166" y="51971"/>
                  </a:cubicBezTo>
                  <a:cubicBezTo>
                    <a:pt x="86856" y="51971"/>
                    <a:pt x="86606" y="51721"/>
                    <a:pt x="86606" y="51411"/>
                  </a:cubicBezTo>
                  <a:cubicBezTo>
                    <a:pt x="86618" y="51090"/>
                    <a:pt x="86856" y="50840"/>
                    <a:pt x="87166" y="50840"/>
                  </a:cubicBezTo>
                  <a:close/>
                  <a:moveTo>
                    <a:pt x="90904" y="50840"/>
                  </a:moveTo>
                  <a:cubicBezTo>
                    <a:pt x="91214" y="50840"/>
                    <a:pt x="91464" y="51090"/>
                    <a:pt x="91464" y="51411"/>
                  </a:cubicBezTo>
                  <a:cubicBezTo>
                    <a:pt x="91464" y="51721"/>
                    <a:pt x="91214" y="51971"/>
                    <a:pt x="90904" y="51971"/>
                  </a:cubicBezTo>
                  <a:cubicBezTo>
                    <a:pt x="90595" y="51971"/>
                    <a:pt x="90345" y="51721"/>
                    <a:pt x="90345" y="51411"/>
                  </a:cubicBezTo>
                  <a:cubicBezTo>
                    <a:pt x="90345" y="51090"/>
                    <a:pt x="90595" y="50840"/>
                    <a:pt x="90904" y="50840"/>
                  </a:cubicBezTo>
                  <a:close/>
                  <a:moveTo>
                    <a:pt x="94631" y="50840"/>
                  </a:moveTo>
                  <a:cubicBezTo>
                    <a:pt x="94929" y="50840"/>
                    <a:pt x="95191" y="51090"/>
                    <a:pt x="95191" y="51411"/>
                  </a:cubicBezTo>
                  <a:cubicBezTo>
                    <a:pt x="95191" y="51709"/>
                    <a:pt x="94941" y="51971"/>
                    <a:pt x="94631" y="51971"/>
                  </a:cubicBezTo>
                  <a:cubicBezTo>
                    <a:pt x="94310" y="51971"/>
                    <a:pt x="94060" y="51721"/>
                    <a:pt x="94060" y="51411"/>
                  </a:cubicBezTo>
                  <a:cubicBezTo>
                    <a:pt x="94071" y="51090"/>
                    <a:pt x="94310" y="50840"/>
                    <a:pt x="94631" y="50840"/>
                  </a:cubicBezTo>
                  <a:close/>
                  <a:moveTo>
                    <a:pt x="98346" y="50840"/>
                  </a:moveTo>
                  <a:cubicBezTo>
                    <a:pt x="98655" y="50840"/>
                    <a:pt x="98905" y="51090"/>
                    <a:pt x="98905" y="51411"/>
                  </a:cubicBezTo>
                  <a:cubicBezTo>
                    <a:pt x="98905" y="51721"/>
                    <a:pt x="98655" y="51971"/>
                    <a:pt x="98346" y="51971"/>
                  </a:cubicBezTo>
                  <a:cubicBezTo>
                    <a:pt x="98036" y="51971"/>
                    <a:pt x="97786" y="51721"/>
                    <a:pt x="97786" y="51411"/>
                  </a:cubicBezTo>
                  <a:cubicBezTo>
                    <a:pt x="97786" y="51090"/>
                    <a:pt x="98036" y="50840"/>
                    <a:pt x="98346" y="50840"/>
                  </a:cubicBezTo>
                  <a:close/>
                  <a:moveTo>
                    <a:pt x="102084" y="50840"/>
                  </a:moveTo>
                  <a:cubicBezTo>
                    <a:pt x="102382" y="50840"/>
                    <a:pt x="102644" y="51090"/>
                    <a:pt x="102644" y="51411"/>
                  </a:cubicBezTo>
                  <a:cubicBezTo>
                    <a:pt x="102644" y="51709"/>
                    <a:pt x="102394" y="51971"/>
                    <a:pt x="102084" y="51971"/>
                  </a:cubicBezTo>
                  <a:cubicBezTo>
                    <a:pt x="101787" y="51971"/>
                    <a:pt x="101513" y="51721"/>
                    <a:pt x="101513" y="51411"/>
                  </a:cubicBezTo>
                  <a:cubicBezTo>
                    <a:pt x="101513" y="51090"/>
                    <a:pt x="101775" y="50840"/>
                    <a:pt x="102084" y="50840"/>
                  </a:cubicBezTo>
                  <a:close/>
                  <a:moveTo>
                    <a:pt x="105799" y="50840"/>
                  </a:moveTo>
                  <a:cubicBezTo>
                    <a:pt x="106121" y="50840"/>
                    <a:pt x="106371" y="51090"/>
                    <a:pt x="106371" y="51411"/>
                  </a:cubicBezTo>
                  <a:cubicBezTo>
                    <a:pt x="106371" y="51721"/>
                    <a:pt x="106109" y="51971"/>
                    <a:pt x="105799" y="51971"/>
                  </a:cubicBezTo>
                  <a:cubicBezTo>
                    <a:pt x="105490" y="51971"/>
                    <a:pt x="105239" y="51721"/>
                    <a:pt x="105239" y="51411"/>
                  </a:cubicBezTo>
                  <a:cubicBezTo>
                    <a:pt x="105239" y="51090"/>
                    <a:pt x="105490" y="50840"/>
                    <a:pt x="105799" y="50840"/>
                  </a:cubicBezTo>
                  <a:close/>
                  <a:moveTo>
                    <a:pt x="109538" y="50840"/>
                  </a:moveTo>
                  <a:cubicBezTo>
                    <a:pt x="109835" y="50840"/>
                    <a:pt x="110109" y="51090"/>
                    <a:pt x="110109" y="51411"/>
                  </a:cubicBezTo>
                  <a:cubicBezTo>
                    <a:pt x="110109" y="51709"/>
                    <a:pt x="109847" y="51971"/>
                    <a:pt x="109538" y="51971"/>
                  </a:cubicBezTo>
                  <a:cubicBezTo>
                    <a:pt x="109228" y="51971"/>
                    <a:pt x="108978" y="51721"/>
                    <a:pt x="108978" y="51411"/>
                  </a:cubicBezTo>
                  <a:cubicBezTo>
                    <a:pt x="108978" y="51090"/>
                    <a:pt x="109228" y="50840"/>
                    <a:pt x="109538" y="50840"/>
                  </a:cubicBezTo>
                  <a:close/>
                  <a:moveTo>
                    <a:pt x="113264" y="50840"/>
                  </a:moveTo>
                  <a:cubicBezTo>
                    <a:pt x="113574" y="50840"/>
                    <a:pt x="113824" y="51090"/>
                    <a:pt x="113824" y="51411"/>
                  </a:cubicBezTo>
                  <a:cubicBezTo>
                    <a:pt x="113824" y="51721"/>
                    <a:pt x="113574" y="51971"/>
                    <a:pt x="113264" y="51971"/>
                  </a:cubicBezTo>
                  <a:cubicBezTo>
                    <a:pt x="112943" y="51971"/>
                    <a:pt x="112693" y="51721"/>
                    <a:pt x="112693" y="51411"/>
                  </a:cubicBezTo>
                  <a:cubicBezTo>
                    <a:pt x="112693" y="51090"/>
                    <a:pt x="112943" y="50840"/>
                    <a:pt x="113264" y="50840"/>
                  </a:cubicBezTo>
                  <a:close/>
                  <a:moveTo>
                    <a:pt x="116991" y="50840"/>
                  </a:moveTo>
                  <a:cubicBezTo>
                    <a:pt x="117289" y="50840"/>
                    <a:pt x="117562" y="51090"/>
                    <a:pt x="117562" y="51411"/>
                  </a:cubicBezTo>
                  <a:cubicBezTo>
                    <a:pt x="117562" y="51709"/>
                    <a:pt x="117312" y="51971"/>
                    <a:pt x="116991" y="51971"/>
                  </a:cubicBezTo>
                  <a:cubicBezTo>
                    <a:pt x="116681" y="51971"/>
                    <a:pt x="116431" y="51721"/>
                    <a:pt x="116431" y="51411"/>
                  </a:cubicBezTo>
                  <a:cubicBezTo>
                    <a:pt x="116431" y="51090"/>
                    <a:pt x="116681" y="50840"/>
                    <a:pt x="116991" y="50840"/>
                  </a:cubicBezTo>
                  <a:close/>
                  <a:moveTo>
                    <a:pt x="120718" y="50840"/>
                  </a:moveTo>
                  <a:cubicBezTo>
                    <a:pt x="121027" y="50840"/>
                    <a:pt x="121277" y="51090"/>
                    <a:pt x="121277" y="51411"/>
                  </a:cubicBezTo>
                  <a:cubicBezTo>
                    <a:pt x="121277" y="51721"/>
                    <a:pt x="121027" y="51971"/>
                    <a:pt x="120718" y="51971"/>
                  </a:cubicBezTo>
                  <a:cubicBezTo>
                    <a:pt x="120408" y="51971"/>
                    <a:pt x="120146" y="51721"/>
                    <a:pt x="120146" y="51411"/>
                  </a:cubicBezTo>
                  <a:cubicBezTo>
                    <a:pt x="120146" y="51090"/>
                    <a:pt x="120420" y="50840"/>
                    <a:pt x="120718" y="50840"/>
                  </a:cubicBezTo>
                  <a:close/>
                  <a:moveTo>
                    <a:pt x="124456" y="50840"/>
                  </a:moveTo>
                  <a:cubicBezTo>
                    <a:pt x="124754" y="50840"/>
                    <a:pt x="125016" y="51090"/>
                    <a:pt x="125016" y="51411"/>
                  </a:cubicBezTo>
                  <a:cubicBezTo>
                    <a:pt x="125016" y="51709"/>
                    <a:pt x="124766" y="51971"/>
                    <a:pt x="124456" y="51971"/>
                  </a:cubicBezTo>
                  <a:cubicBezTo>
                    <a:pt x="124135" y="51971"/>
                    <a:pt x="123885" y="51721"/>
                    <a:pt x="123885" y="51411"/>
                  </a:cubicBezTo>
                  <a:cubicBezTo>
                    <a:pt x="123885" y="51090"/>
                    <a:pt x="124135" y="50840"/>
                    <a:pt x="124456" y="50840"/>
                  </a:cubicBezTo>
                  <a:close/>
                  <a:moveTo>
                    <a:pt x="128171" y="50840"/>
                  </a:moveTo>
                  <a:cubicBezTo>
                    <a:pt x="128480" y="50840"/>
                    <a:pt x="128742" y="51090"/>
                    <a:pt x="128742" y="51411"/>
                  </a:cubicBezTo>
                  <a:cubicBezTo>
                    <a:pt x="128742" y="51721"/>
                    <a:pt x="128480" y="51971"/>
                    <a:pt x="128171" y="51971"/>
                  </a:cubicBezTo>
                  <a:cubicBezTo>
                    <a:pt x="127861" y="51971"/>
                    <a:pt x="127611" y="51721"/>
                    <a:pt x="127611" y="51411"/>
                  </a:cubicBezTo>
                  <a:cubicBezTo>
                    <a:pt x="127611" y="51090"/>
                    <a:pt x="127861" y="50840"/>
                    <a:pt x="128171" y="50840"/>
                  </a:cubicBezTo>
                  <a:close/>
                  <a:moveTo>
                    <a:pt x="131898" y="50840"/>
                  </a:moveTo>
                  <a:cubicBezTo>
                    <a:pt x="132195" y="50840"/>
                    <a:pt x="132457" y="51090"/>
                    <a:pt x="132457" y="51411"/>
                  </a:cubicBezTo>
                  <a:cubicBezTo>
                    <a:pt x="132457" y="51709"/>
                    <a:pt x="132207" y="51971"/>
                    <a:pt x="131898" y="51971"/>
                  </a:cubicBezTo>
                  <a:cubicBezTo>
                    <a:pt x="131600" y="51971"/>
                    <a:pt x="131326" y="51721"/>
                    <a:pt x="131326" y="51411"/>
                  </a:cubicBezTo>
                  <a:cubicBezTo>
                    <a:pt x="131338" y="51090"/>
                    <a:pt x="131576" y="50840"/>
                    <a:pt x="131898" y="50840"/>
                  </a:cubicBezTo>
                  <a:close/>
                  <a:moveTo>
                    <a:pt x="135624" y="50840"/>
                  </a:moveTo>
                  <a:cubicBezTo>
                    <a:pt x="135946" y="50840"/>
                    <a:pt x="136196" y="51090"/>
                    <a:pt x="136196" y="51411"/>
                  </a:cubicBezTo>
                  <a:cubicBezTo>
                    <a:pt x="136196" y="51721"/>
                    <a:pt x="135934" y="51971"/>
                    <a:pt x="135624" y="51971"/>
                  </a:cubicBezTo>
                  <a:cubicBezTo>
                    <a:pt x="135315" y="51971"/>
                    <a:pt x="135065" y="51721"/>
                    <a:pt x="135065" y="51411"/>
                  </a:cubicBezTo>
                  <a:cubicBezTo>
                    <a:pt x="135065" y="51090"/>
                    <a:pt x="135315" y="50840"/>
                    <a:pt x="135624" y="50840"/>
                  </a:cubicBezTo>
                  <a:close/>
                  <a:moveTo>
                    <a:pt x="139351" y="50840"/>
                  </a:moveTo>
                  <a:cubicBezTo>
                    <a:pt x="139649" y="50840"/>
                    <a:pt x="139910" y="51090"/>
                    <a:pt x="139910" y="51411"/>
                  </a:cubicBezTo>
                  <a:cubicBezTo>
                    <a:pt x="139910" y="51709"/>
                    <a:pt x="139660" y="51971"/>
                    <a:pt x="139351" y="51971"/>
                  </a:cubicBezTo>
                  <a:cubicBezTo>
                    <a:pt x="139053" y="51971"/>
                    <a:pt x="138779" y="51721"/>
                    <a:pt x="138779" y="51411"/>
                  </a:cubicBezTo>
                  <a:cubicBezTo>
                    <a:pt x="138803" y="51090"/>
                    <a:pt x="139041" y="50840"/>
                    <a:pt x="139351" y="50840"/>
                  </a:cubicBezTo>
                  <a:close/>
                  <a:moveTo>
                    <a:pt x="143089" y="50840"/>
                  </a:moveTo>
                  <a:cubicBezTo>
                    <a:pt x="143399" y="50840"/>
                    <a:pt x="143649" y="51090"/>
                    <a:pt x="143649" y="51411"/>
                  </a:cubicBezTo>
                  <a:cubicBezTo>
                    <a:pt x="143649" y="51721"/>
                    <a:pt x="143399" y="51971"/>
                    <a:pt x="143089" y="51971"/>
                  </a:cubicBezTo>
                  <a:cubicBezTo>
                    <a:pt x="142768" y="51971"/>
                    <a:pt x="142518" y="51721"/>
                    <a:pt x="142518" y="51411"/>
                  </a:cubicBezTo>
                  <a:cubicBezTo>
                    <a:pt x="142518" y="51090"/>
                    <a:pt x="142768" y="50840"/>
                    <a:pt x="143089" y="50840"/>
                  </a:cubicBezTo>
                  <a:close/>
                  <a:moveTo>
                    <a:pt x="146804" y="50840"/>
                  </a:moveTo>
                  <a:cubicBezTo>
                    <a:pt x="147102" y="50840"/>
                    <a:pt x="147376" y="51090"/>
                    <a:pt x="147376" y="51411"/>
                  </a:cubicBezTo>
                  <a:cubicBezTo>
                    <a:pt x="147376" y="51709"/>
                    <a:pt x="147114" y="51971"/>
                    <a:pt x="146804" y="51971"/>
                  </a:cubicBezTo>
                  <a:cubicBezTo>
                    <a:pt x="146495" y="51971"/>
                    <a:pt x="146245" y="51721"/>
                    <a:pt x="146245" y="51411"/>
                  </a:cubicBezTo>
                  <a:cubicBezTo>
                    <a:pt x="146257" y="51090"/>
                    <a:pt x="146495" y="50840"/>
                    <a:pt x="146804" y="50840"/>
                  </a:cubicBezTo>
                  <a:close/>
                  <a:moveTo>
                    <a:pt x="150543" y="50840"/>
                  </a:moveTo>
                  <a:cubicBezTo>
                    <a:pt x="150852" y="50840"/>
                    <a:pt x="151102" y="51090"/>
                    <a:pt x="151102" y="51411"/>
                  </a:cubicBezTo>
                  <a:cubicBezTo>
                    <a:pt x="151102" y="51721"/>
                    <a:pt x="150852" y="51971"/>
                    <a:pt x="150543" y="51971"/>
                  </a:cubicBezTo>
                  <a:cubicBezTo>
                    <a:pt x="150233" y="51971"/>
                    <a:pt x="149971" y="51721"/>
                    <a:pt x="149971" y="51411"/>
                  </a:cubicBezTo>
                  <a:cubicBezTo>
                    <a:pt x="149971" y="51090"/>
                    <a:pt x="150233" y="50840"/>
                    <a:pt x="150543" y="50840"/>
                  </a:cubicBezTo>
                  <a:close/>
                  <a:moveTo>
                    <a:pt x="3405" y="52697"/>
                  </a:moveTo>
                  <a:cubicBezTo>
                    <a:pt x="3703" y="52697"/>
                    <a:pt x="3977" y="52959"/>
                    <a:pt x="3977" y="53269"/>
                  </a:cubicBezTo>
                  <a:cubicBezTo>
                    <a:pt x="3977" y="53566"/>
                    <a:pt x="3727" y="53828"/>
                    <a:pt x="3405" y="53828"/>
                  </a:cubicBezTo>
                  <a:cubicBezTo>
                    <a:pt x="3096" y="53828"/>
                    <a:pt x="2846" y="53578"/>
                    <a:pt x="2846" y="53269"/>
                  </a:cubicBezTo>
                  <a:cubicBezTo>
                    <a:pt x="2858" y="52971"/>
                    <a:pt x="3096" y="52697"/>
                    <a:pt x="3405" y="52697"/>
                  </a:cubicBezTo>
                  <a:close/>
                  <a:moveTo>
                    <a:pt x="7132" y="52697"/>
                  </a:moveTo>
                  <a:cubicBezTo>
                    <a:pt x="7430" y="52697"/>
                    <a:pt x="7692" y="52959"/>
                    <a:pt x="7692" y="53269"/>
                  </a:cubicBezTo>
                  <a:cubicBezTo>
                    <a:pt x="7692" y="53566"/>
                    <a:pt x="7442" y="53828"/>
                    <a:pt x="7132" y="53828"/>
                  </a:cubicBezTo>
                  <a:cubicBezTo>
                    <a:pt x="6834" y="53828"/>
                    <a:pt x="6560" y="53578"/>
                    <a:pt x="6560" y="53269"/>
                  </a:cubicBezTo>
                  <a:cubicBezTo>
                    <a:pt x="6560" y="52959"/>
                    <a:pt x="6822" y="52697"/>
                    <a:pt x="7132" y="52697"/>
                  </a:cubicBezTo>
                  <a:close/>
                  <a:moveTo>
                    <a:pt x="10871" y="52697"/>
                  </a:moveTo>
                  <a:cubicBezTo>
                    <a:pt x="11168" y="52697"/>
                    <a:pt x="11430" y="52959"/>
                    <a:pt x="11430" y="53269"/>
                  </a:cubicBezTo>
                  <a:cubicBezTo>
                    <a:pt x="11430" y="53566"/>
                    <a:pt x="11180" y="53828"/>
                    <a:pt x="10871" y="53828"/>
                  </a:cubicBezTo>
                  <a:cubicBezTo>
                    <a:pt x="10573" y="53828"/>
                    <a:pt x="10299" y="53578"/>
                    <a:pt x="10299" y="53269"/>
                  </a:cubicBezTo>
                  <a:cubicBezTo>
                    <a:pt x="10299" y="52959"/>
                    <a:pt x="10549" y="52697"/>
                    <a:pt x="10871" y="52697"/>
                  </a:cubicBezTo>
                  <a:close/>
                  <a:moveTo>
                    <a:pt x="14585" y="52697"/>
                  </a:moveTo>
                  <a:cubicBezTo>
                    <a:pt x="14883" y="52697"/>
                    <a:pt x="15157" y="52959"/>
                    <a:pt x="15157" y="53269"/>
                  </a:cubicBezTo>
                  <a:cubicBezTo>
                    <a:pt x="15157" y="53566"/>
                    <a:pt x="14895" y="53828"/>
                    <a:pt x="14585" y="53828"/>
                  </a:cubicBezTo>
                  <a:cubicBezTo>
                    <a:pt x="14288" y="53828"/>
                    <a:pt x="14014" y="53578"/>
                    <a:pt x="14014" y="53269"/>
                  </a:cubicBezTo>
                  <a:cubicBezTo>
                    <a:pt x="14014" y="52959"/>
                    <a:pt x="14276" y="52697"/>
                    <a:pt x="14585" y="52697"/>
                  </a:cubicBezTo>
                  <a:close/>
                  <a:moveTo>
                    <a:pt x="18324" y="52697"/>
                  </a:moveTo>
                  <a:cubicBezTo>
                    <a:pt x="18622" y="52697"/>
                    <a:pt x="18883" y="52959"/>
                    <a:pt x="18883" y="53269"/>
                  </a:cubicBezTo>
                  <a:cubicBezTo>
                    <a:pt x="18883" y="53566"/>
                    <a:pt x="18633" y="53828"/>
                    <a:pt x="18324" y="53828"/>
                  </a:cubicBezTo>
                  <a:cubicBezTo>
                    <a:pt x="18026" y="53828"/>
                    <a:pt x="17752" y="53578"/>
                    <a:pt x="17752" y="53269"/>
                  </a:cubicBezTo>
                  <a:cubicBezTo>
                    <a:pt x="17752" y="52959"/>
                    <a:pt x="18014" y="52697"/>
                    <a:pt x="18324" y="52697"/>
                  </a:cubicBezTo>
                  <a:close/>
                  <a:moveTo>
                    <a:pt x="22039" y="52697"/>
                  </a:moveTo>
                  <a:cubicBezTo>
                    <a:pt x="22336" y="52697"/>
                    <a:pt x="22610" y="52959"/>
                    <a:pt x="22610" y="53269"/>
                  </a:cubicBezTo>
                  <a:cubicBezTo>
                    <a:pt x="22610" y="53566"/>
                    <a:pt x="22360" y="53828"/>
                    <a:pt x="22039" y="53828"/>
                  </a:cubicBezTo>
                  <a:cubicBezTo>
                    <a:pt x="21729" y="53828"/>
                    <a:pt x="21479" y="53578"/>
                    <a:pt x="21479" y="53269"/>
                  </a:cubicBezTo>
                  <a:cubicBezTo>
                    <a:pt x="21479" y="52959"/>
                    <a:pt x="21729" y="52697"/>
                    <a:pt x="22039" y="52697"/>
                  </a:cubicBezTo>
                  <a:close/>
                  <a:moveTo>
                    <a:pt x="25777" y="52697"/>
                  </a:moveTo>
                  <a:cubicBezTo>
                    <a:pt x="26075" y="52697"/>
                    <a:pt x="26349" y="52959"/>
                    <a:pt x="26349" y="53269"/>
                  </a:cubicBezTo>
                  <a:cubicBezTo>
                    <a:pt x="26349" y="53566"/>
                    <a:pt x="26087" y="53828"/>
                    <a:pt x="25777" y="53828"/>
                  </a:cubicBezTo>
                  <a:cubicBezTo>
                    <a:pt x="25468" y="53828"/>
                    <a:pt x="25206" y="53578"/>
                    <a:pt x="25206" y="53269"/>
                  </a:cubicBezTo>
                  <a:cubicBezTo>
                    <a:pt x="25206" y="52959"/>
                    <a:pt x="25468" y="52697"/>
                    <a:pt x="25777" y="52697"/>
                  </a:cubicBezTo>
                  <a:close/>
                  <a:moveTo>
                    <a:pt x="29504" y="52697"/>
                  </a:moveTo>
                  <a:cubicBezTo>
                    <a:pt x="29801" y="52697"/>
                    <a:pt x="30063" y="52959"/>
                    <a:pt x="30063" y="53269"/>
                  </a:cubicBezTo>
                  <a:cubicBezTo>
                    <a:pt x="30063" y="53566"/>
                    <a:pt x="29813" y="53828"/>
                    <a:pt x="29504" y="53828"/>
                  </a:cubicBezTo>
                  <a:cubicBezTo>
                    <a:pt x="29182" y="53828"/>
                    <a:pt x="28932" y="53578"/>
                    <a:pt x="28932" y="53269"/>
                  </a:cubicBezTo>
                  <a:cubicBezTo>
                    <a:pt x="28932" y="52959"/>
                    <a:pt x="29182" y="52697"/>
                    <a:pt x="29504" y="52697"/>
                  </a:cubicBezTo>
                  <a:close/>
                  <a:moveTo>
                    <a:pt x="33230" y="52697"/>
                  </a:moveTo>
                  <a:cubicBezTo>
                    <a:pt x="33528" y="52697"/>
                    <a:pt x="33802" y="52959"/>
                    <a:pt x="33802" y="53269"/>
                  </a:cubicBezTo>
                  <a:cubicBezTo>
                    <a:pt x="33802" y="53566"/>
                    <a:pt x="33552" y="53828"/>
                    <a:pt x="33230" y="53828"/>
                  </a:cubicBezTo>
                  <a:cubicBezTo>
                    <a:pt x="32921" y="53828"/>
                    <a:pt x="32671" y="53578"/>
                    <a:pt x="32671" y="53269"/>
                  </a:cubicBezTo>
                  <a:cubicBezTo>
                    <a:pt x="32671" y="52959"/>
                    <a:pt x="32921" y="52697"/>
                    <a:pt x="33230" y="52697"/>
                  </a:cubicBezTo>
                  <a:close/>
                  <a:moveTo>
                    <a:pt x="36957" y="52697"/>
                  </a:moveTo>
                  <a:cubicBezTo>
                    <a:pt x="37255" y="52697"/>
                    <a:pt x="37517" y="52959"/>
                    <a:pt x="37517" y="53269"/>
                  </a:cubicBezTo>
                  <a:cubicBezTo>
                    <a:pt x="37517" y="53566"/>
                    <a:pt x="37267" y="53828"/>
                    <a:pt x="36957" y="53828"/>
                  </a:cubicBezTo>
                  <a:cubicBezTo>
                    <a:pt x="36648" y="53828"/>
                    <a:pt x="36386" y="53578"/>
                    <a:pt x="36386" y="53269"/>
                  </a:cubicBezTo>
                  <a:cubicBezTo>
                    <a:pt x="36409" y="52971"/>
                    <a:pt x="36648" y="52697"/>
                    <a:pt x="36957" y="52697"/>
                  </a:cubicBezTo>
                  <a:close/>
                  <a:moveTo>
                    <a:pt x="40672" y="52697"/>
                  </a:moveTo>
                  <a:cubicBezTo>
                    <a:pt x="40970" y="52697"/>
                    <a:pt x="41243" y="52959"/>
                    <a:pt x="41243" y="53269"/>
                  </a:cubicBezTo>
                  <a:cubicBezTo>
                    <a:pt x="41243" y="53566"/>
                    <a:pt x="40993" y="53828"/>
                    <a:pt x="40672" y="53828"/>
                  </a:cubicBezTo>
                  <a:cubicBezTo>
                    <a:pt x="40374" y="53828"/>
                    <a:pt x="40112" y="53578"/>
                    <a:pt x="40112" y="53269"/>
                  </a:cubicBezTo>
                  <a:cubicBezTo>
                    <a:pt x="40112" y="52959"/>
                    <a:pt x="40362" y="52697"/>
                    <a:pt x="40672" y="52697"/>
                  </a:cubicBezTo>
                  <a:close/>
                  <a:moveTo>
                    <a:pt x="44410" y="52697"/>
                  </a:moveTo>
                  <a:cubicBezTo>
                    <a:pt x="44708" y="52697"/>
                    <a:pt x="44982" y="52959"/>
                    <a:pt x="44982" y="53269"/>
                  </a:cubicBezTo>
                  <a:cubicBezTo>
                    <a:pt x="44982" y="53566"/>
                    <a:pt x="44720" y="53828"/>
                    <a:pt x="44410" y="53828"/>
                  </a:cubicBezTo>
                  <a:cubicBezTo>
                    <a:pt x="44113" y="53828"/>
                    <a:pt x="43851" y="53578"/>
                    <a:pt x="43851" y="53269"/>
                  </a:cubicBezTo>
                  <a:cubicBezTo>
                    <a:pt x="43851" y="52959"/>
                    <a:pt x="44101" y="52697"/>
                    <a:pt x="44410" y="52697"/>
                  </a:cubicBezTo>
                  <a:close/>
                  <a:moveTo>
                    <a:pt x="48137" y="52697"/>
                  </a:moveTo>
                  <a:cubicBezTo>
                    <a:pt x="48435" y="52697"/>
                    <a:pt x="48697" y="52959"/>
                    <a:pt x="48697" y="53269"/>
                  </a:cubicBezTo>
                  <a:cubicBezTo>
                    <a:pt x="48697" y="53566"/>
                    <a:pt x="48447" y="53828"/>
                    <a:pt x="48137" y="53828"/>
                  </a:cubicBezTo>
                  <a:cubicBezTo>
                    <a:pt x="47839" y="53828"/>
                    <a:pt x="47566" y="53578"/>
                    <a:pt x="47566" y="53269"/>
                  </a:cubicBezTo>
                  <a:cubicBezTo>
                    <a:pt x="47566" y="52959"/>
                    <a:pt x="47839" y="52697"/>
                    <a:pt x="48137" y="52697"/>
                  </a:cubicBezTo>
                  <a:close/>
                  <a:moveTo>
                    <a:pt x="51864" y="52697"/>
                  </a:moveTo>
                  <a:cubicBezTo>
                    <a:pt x="52161" y="52697"/>
                    <a:pt x="52435" y="52959"/>
                    <a:pt x="52435" y="53269"/>
                  </a:cubicBezTo>
                  <a:cubicBezTo>
                    <a:pt x="52435" y="53566"/>
                    <a:pt x="52185" y="53828"/>
                    <a:pt x="51864" y="53828"/>
                  </a:cubicBezTo>
                  <a:cubicBezTo>
                    <a:pt x="51566" y="53828"/>
                    <a:pt x="51304" y="53578"/>
                    <a:pt x="51304" y="53269"/>
                  </a:cubicBezTo>
                  <a:cubicBezTo>
                    <a:pt x="51304" y="52959"/>
                    <a:pt x="51554" y="52697"/>
                    <a:pt x="51864" y="52697"/>
                  </a:cubicBezTo>
                  <a:close/>
                  <a:moveTo>
                    <a:pt x="55602" y="52697"/>
                  </a:moveTo>
                  <a:cubicBezTo>
                    <a:pt x="55900" y="52697"/>
                    <a:pt x="56174" y="52959"/>
                    <a:pt x="56174" y="53269"/>
                  </a:cubicBezTo>
                  <a:cubicBezTo>
                    <a:pt x="56174" y="53566"/>
                    <a:pt x="55912" y="53828"/>
                    <a:pt x="55602" y="53828"/>
                  </a:cubicBezTo>
                  <a:cubicBezTo>
                    <a:pt x="55293" y="53828"/>
                    <a:pt x="55043" y="53578"/>
                    <a:pt x="55043" y="53269"/>
                  </a:cubicBezTo>
                  <a:cubicBezTo>
                    <a:pt x="55043" y="52959"/>
                    <a:pt x="55293" y="52697"/>
                    <a:pt x="55602" y="52697"/>
                  </a:cubicBezTo>
                  <a:close/>
                  <a:moveTo>
                    <a:pt x="59329" y="52697"/>
                  </a:moveTo>
                  <a:cubicBezTo>
                    <a:pt x="59627" y="52697"/>
                    <a:pt x="59889" y="52959"/>
                    <a:pt x="59889" y="53269"/>
                  </a:cubicBezTo>
                  <a:cubicBezTo>
                    <a:pt x="59889" y="53566"/>
                    <a:pt x="59639" y="53828"/>
                    <a:pt x="59329" y="53828"/>
                  </a:cubicBezTo>
                  <a:cubicBezTo>
                    <a:pt x="59008" y="53828"/>
                    <a:pt x="58757" y="53578"/>
                    <a:pt x="58757" y="53269"/>
                  </a:cubicBezTo>
                  <a:cubicBezTo>
                    <a:pt x="58757" y="52959"/>
                    <a:pt x="59008" y="52697"/>
                    <a:pt x="59329" y="52697"/>
                  </a:cubicBezTo>
                  <a:close/>
                  <a:moveTo>
                    <a:pt x="63056" y="52697"/>
                  </a:moveTo>
                  <a:cubicBezTo>
                    <a:pt x="63353" y="52697"/>
                    <a:pt x="63627" y="52959"/>
                    <a:pt x="63627" y="53269"/>
                  </a:cubicBezTo>
                  <a:cubicBezTo>
                    <a:pt x="63627" y="53566"/>
                    <a:pt x="63377" y="53828"/>
                    <a:pt x="63056" y="53828"/>
                  </a:cubicBezTo>
                  <a:cubicBezTo>
                    <a:pt x="62746" y="53828"/>
                    <a:pt x="62496" y="53578"/>
                    <a:pt x="62496" y="53269"/>
                  </a:cubicBezTo>
                  <a:cubicBezTo>
                    <a:pt x="62496" y="52959"/>
                    <a:pt x="62746" y="52697"/>
                    <a:pt x="63056" y="52697"/>
                  </a:cubicBezTo>
                  <a:close/>
                  <a:moveTo>
                    <a:pt x="66782" y="52697"/>
                  </a:moveTo>
                  <a:cubicBezTo>
                    <a:pt x="67080" y="52697"/>
                    <a:pt x="67342" y="52959"/>
                    <a:pt x="67342" y="53269"/>
                  </a:cubicBezTo>
                  <a:cubicBezTo>
                    <a:pt x="67342" y="53566"/>
                    <a:pt x="67092" y="53828"/>
                    <a:pt x="66782" y="53828"/>
                  </a:cubicBezTo>
                  <a:cubicBezTo>
                    <a:pt x="66473" y="53828"/>
                    <a:pt x="66211" y="53578"/>
                    <a:pt x="66211" y="53269"/>
                  </a:cubicBezTo>
                  <a:cubicBezTo>
                    <a:pt x="66211" y="52959"/>
                    <a:pt x="66473" y="52697"/>
                    <a:pt x="66782" y="52697"/>
                  </a:cubicBezTo>
                  <a:close/>
                  <a:moveTo>
                    <a:pt x="70509" y="52697"/>
                  </a:moveTo>
                  <a:cubicBezTo>
                    <a:pt x="70807" y="52697"/>
                    <a:pt x="71080" y="52959"/>
                    <a:pt x="71080" y="53269"/>
                  </a:cubicBezTo>
                  <a:cubicBezTo>
                    <a:pt x="71080" y="53566"/>
                    <a:pt x="70830" y="53828"/>
                    <a:pt x="70509" y="53828"/>
                  </a:cubicBezTo>
                  <a:cubicBezTo>
                    <a:pt x="70199" y="53828"/>
                    <a:pt x="69949" y="53578"/>
                    <a:pt x="69949" y="53269"/>
                  </a:cubicBezTo>
                  <a:cubicBezTo>
                    <a:pt x="69949" y="52971"/>
                    <a:pt x="70199" y="52697"/>
                    <a:pt x="70509" y="52697"/>
                  </a:cubicBezTo>
                  <a:close/>
                  <a:moveTo>
                    <a:pt x="74236" y="52697"/>
                  </a:moveTo>
                  <a:cubicBezTo>
                    <a:pt x="74533" y="52697"/>
                    <a:pt x="74795" y="52959"/>
                    <a:pt x="74795" y="53269"/>
                  </a:cubicBezTo>
                  <a:cubicBezTo>
                    <a:pt x="74795" y="53566"/>
                    <a:pt x="74545" y="53828"/>
                    <a:pt x="74236" y="53828"/>
                  </a:cubicBezTo>
                  <a:cubicBezTo>
                    <a:pt x="73938" y="53828"/>
                    <a:pt x="73676" y="53578"/>
                    <a:pt x="73676" y="53269"/>
                  </a:cubicBezTo>
                  <a:cubicBezTo>
                    <a:pt x="73676" y="52959"/>
                    <a:pt x="73926" y="52697"/>
                    <a:pt x="74236" y="52697"/>
                  </a:cubicBezTo>
                  <a:close/>
                  <a:moveTo>
                    <a:pt x="77855" y="52697"/>
                  </a:moveTo>
                  <a:cubicBezTo>
                    <a:pt x="78153" y="52697"/>
                    <a:pt x="78415" y="52959"/>
                    <a:pt x="78415" y="53269"/>
                  </a:cubicBezTo>
                  <a:cubicBezTo>
                    <a:pt x="78415" y="53566"/>
                    <a:pt x="78165" y="53828"/>
                    <a:pt x="77855" y="53828"/>
                  </a:cubicBezTo>
                  <a:cubicBezTo>
                    <a:pt x="77546" y="53828"/>
                    <a:pt x="77284" y="53578"/>
                    <a:pt x="77284" y="53269"/>
                  </a:cubicBezTo>
                  <a:cubicBezTo>
                    <a:pt x="77284" y="52959"/>
                    <a:pt x="77546" y="52697"/>
                    <a:pt x="77855" y="52697"/>
                  </a:cubicBezTo>
                  <a:close/>
                  <a:moveTo>
                    <a:pt x="81570" y="52697"/>
                  </a:moveTo>
                  <a:cubicBezTo>
                    <a:pt x="81868" y="52697"/>
                    <a:pt x="82141" y="52959"/>
                    <a:pt x="82141" y="53269"/>
                  </a:cubicBezTo>
                  <a:cubicBezTo>
                    <a:pt x="82141" y="53566"/>
                    <a:pt x="81879" y="53828"/>
                    <a:pt x="81570" y="53828"/>
                  </a:cubicBezTo>
                  <a:cubicBezTo>
                    <a:pt x="81260" y="53828"/>
                    <a:pt x="81010" y="53578"/>
                    <a:pt x="81010" y="53269"/>
                  </a:cubicBezTo>
                  <a:cubicBezTo>
                    <a:pt x="81010" y="52959"/>
                    <a:pt x="81260" y="52697"/>
                    <a:pt x="81570" y="52697"/>
                  </a:cubicBezTo>
                  <a:close/>
                  <a:moveTo>
                    <a:pt x="85308" y="52697"/>
                  </a:moveTo>
                  <a:cubicBezTo>
                    <a:pt x="85606" y="52697"/>
                    <a:pt x="85880" y="52959"/>
                    <a:pt x="85880" y="53269"/>
                  </a:cubicBezTo>
                  <a:cubicBezTo>
                    <a:pt x="85880" y="53566"/>
                    <a:pt x="85618" y="53828"/>
                    <a:pt x="85308" y="53828"/>
                  </a:cubicBezTo>
                  <a:cubicBezTo>
                    <a:pt x="84999" y="53828"/>
                    <a:pt x="84749" y="53578"/>
                    <a:pt x="84749" y="53269"/>
                  </a:cubicBezTo>
                  <a:cubicBezTo>
                    <a:pt x="84749" y="52959"/>
                    <a:pt x="84999" y="52697"/>
                    <a:pt x="85308" y="52697"/>
                  </a:cubicBezTo>
                  <a:close/>
                  <a:moveTo>
                    <a:pt x="89035" y="52697"/>
                  </a:moveTo>
                  <a:cubicBezTo>
                    <a:pt x="89333" y="52697"/>
                    <a:pt x="89595" y="52959"/>
                    <a:pt x="89595" y="53269"/>
                  </a:cubicBezTo>
                  <a:cubicBezTo>
                    <a:pt x="89595" y="53566"/>
                    <a:pt x="89345" y="53828"/>
                    <a:pt x="89035" y="53828"/>
                  </a:cubicBezTo>
                  <a:cubicBezTo>
                    <a:pt x="88714" y="53828"/>
                    <a:pt x="88464" y="53578"/>
                    <a:pt x="88464" y="53269"/>
                  </a:cubicBezTo>
                  <a:cubicBezTo>
                    <a:pt x="88464" y="52959"/>
                    <a:pt x="88714" y="52697"/>
                    <a:pt x="89035" y="52697"/>
                  </a:cubicBezTo>
                  <a:close/>
                  <a:moveTo>
                    <a:pt x="92762" y="52697"/>
                  </a:moveTo>
                  <a:cubicBezTo>
                    <a:pt x="93059" y="52697"/>
                    <a:pt x="93333" y="52959"/>
                    <a:pt x="93333" y="53269"/>
                  </a:cubicBezTo>
                  <a:cubicBezTo>
                    <a:pt x="93333" y="53566"/>
                    <a:pt x="93071" y="53828"/>
                    <a:pt x="92762" y="53828"/>
                  </a:cubicBezTo>
                  <a:cubicBezTo>
                    <a:pt x="92452" y="53828"/>
                    <a:pt x="92202" y="53578"/>
                    <a:pt x="92202" y="53269"/>
                  </a:cubicBezTo>
                  <a:cubicBezTo>
                    <a:pt x="92202" y="52971"/>
                    <a:pt x="92452" y="52697"/>
                    <a:pt x="92762" y="52697"/>
                  </a:cubicBezTo>
                  <a:close/>
                  <a:moveTo>
                    <a:pt x="96488" y="52697"/>
                  </a:moveTo>
                  <a:cubicBezTo>
                    <a:pt x="96786" y="52697"/>
                    <a:pt x="97048" y="52959"/>
                    <a:pt x="97048" y="53269"/>
                  </a:cubicBezTo>
                  <a:cubicBezTo>
                    <a:pt x="97048" y="53566"/>
                    <a:pt x="96798" y="53828"/>
                    <a:pt x="96488" y="53828"/>
                  </a:cubicBezTo>
                  <a:cubicBezTo>
                    <a:pt x="96191" y="53828"/>
                    <a:pt x="95917" y="53578"/>
                    <a:pt x="95917" y="53269"/>
                  </a:cubicBezTo>
                  <a:cubicBezTo>
                    <a:pt x="95917" y="52971"/>
                    <a:pt x="96179" y="52697"/>
                    <a:pt x="96488" y="52697"/>
                  </a:cubicBezTo>
                  <a:close/>
                  <a:moveTo>
                    <a:pt x="100203" y="52697"/>
                  </a:moveTo>
                  <a:cubicBezTo>
                    <a:pt x="100501" y="52697"/>
                    <a:pt x="100775" y="52959"/>
                    <a:pt x="100775" y="53269"/>
                  </a:cubicBezTo>
                  <a:cubicBezTo>
                    <a:pt x="100775" y="53566"/>
                    <a:pt x="100513" y="53828"/>
                    <a:pt x="100203" y="53828"/>
                  </a:cubicBezTo>
                  <a:cubicBezTo>
                    <a:pt x="99905" y="53828"/>
                    <a:pt x="99644" y="53578"/>
                    <a:pt x="99644" y="53269"/>
                  </a:cubicBezTo>
                  <a:cubicBezTo>
                    <a:pt x="99644" y="52959"/>
                    <a:pt x="99894" y="52697"/>
                    <a:pt x="100203" y="52697"/>
                  </a:cubicBezTo>
                  <a:close/>
                  <a:moveTo>
                    <a:pt x="103942" y="52697"/>
                  </a:moveTo>
                  <a:cubicBezTo>
                    <a:pt x="104239" y="52697"/>
                    <a:pt x="104513" y="52959"/>
                    <a:pt x="104513" y="53269"/>
                  </a:cubicBezTo>
                  <a:cubicBezTo>
                    <a:pt x="104513" y="53566"/>
                    <a:pt x="104251" y="53828"/>
                    <a:pt x="103942" y="53828"/>
                  </a:cubicBezTo>
                  <a:cubicBezTo>
                    <a:pt x="103644" y="53828"/>
                    <a:pt x="103382" y="53578"/>
                    <a:pt x="103382" y="53269"/>
                  </a:cubicBezTo>
                  <a:cubicBezTo>
                    <a:pt x="103382" y="52959"/>
                    <a:pt x="103632" y="52697"/>
                    <a:pt x="103942" y="52697"/>
                  </a:cubicBezTo>
                  <a:close/>
                  <a:moveTo>
                    <a:pt x="107668" y="52697"/>
                  </a:moveTo>
                  <a:cubicBezTo>
                    <a:pt x="107966" y="52697"/>
                    <a:pt x="108228" y="52959"/>
                    <a:pt x="108228" y="53269"/>
                  </a:cubicBezTo>
                  <a:cubicBezTo>
                    <a:pt x="108228" y="53566"/>
                    <a:pt x="107978" y="53828"/>
                    <a:pt x="107668" y="53828"/>
                  </a:cubicBezTo>
                  <a:cubicBezTo>
                    <a:pt x="107371" y="53828"/>
                    <a:pt x="107097" y="53578"/>
                    <a:pt x="107097" y="53269"/>
                  </a:cubicBezTo>
                  <a:cubicBezTo>
                    <a:pt x="107097" y="52959"/>
                    <a:pt x="107347" y="52697"/>
                    <a:pt x="107668" y="52697"/>
                  </a:cubicBezTo>
                  <a:close/>
                  <a:moveTo>
                    <a:pt x="111395" y="52697"/>
                  </a:moveTo>
                  <a:cubicBezTo>
                    <a:pt x="111693" y="52697"/>
                    <a:pt x="111967" y="52959"/>
                    <a:pt x="111967" y="53269"/>
                  </a:cubicBezTo>
                  <a:cubicBezTo>
                    <a:pt x="111967" y="53566"/>
                    <a:pt x="111705" y="53828"/>
                    <a:pt x="111395" y="53828"/>
                  </a:cubicBezTo>
                  <a:cubicBezTo>
                    <a:pt x="111085" y="53828"/>
                    <a:pt x="110835" y="53578"/>
                    <a:pt x="110835" y="53269"/>
                  </a:cubicBezTo>
                  <a:cubicBezTo>
                    <a:pt x="110835" y="52959"/>
                    <a:pt x="111085" y="52697"/>
                    <a:pt x="111395" y="52697"/>
                  </a:cubicBezTo>
                  <a:close/>
                  <a:moveTo>
                    <a:pt x="115122" y="52697"/>
                  </a:moveTo>
                  <a:cubicBezTo>
                    <a:pt x="115419" y="52697"/>
                    <a:pt x="115681" y="52959"/>
                    <a:pt x="115681" y="53269"/>
                  </a:cubicBezTo>
                  <a:cubicBezTo>
                    <a:pt x="115681" y="53566"/>
                    <a:pt x="115431" y="53828"/>
                    <a:pt x="115122" y="53828"/>
                  </a:cubicBezTo>
                  <a:cubicBezTo>
                    <a:pt x="114812" y="53828"/>
                    <a:pt x="114550" y="53578"/>
                    <a:pt x="114550" y="53269"/>
                  </a:cubicBezTo>
                  <a:cubicBezTo>
                    <a:pt x="114550" y="52959"/>
                    <a:pt x="114812" y="52697"/>
                    <a:pt x="115122" y="52697"/>
                  </a:cubicBezTo>
                  <a:close/>
                  <a:moveTo>
                    <a:pt x="118860" y="52697"/>
                  </a:moveTo>
                  <a:cubicBezTo>
                    <a:pt x="119158" y="52697"/>
                    <a:pt x="119420" y="52959"/>
                    <a:pt x="119420" y="53269"/>
                  </a:cubicBezTo>
                  <a:cubicBezTo>
                    <a:pt x="119420" y="53566"/>
                    <a:pt x="119170" y="53828"/>
                    <a:pt x="118860" y="53828"/>
                  </a:cubicBezTo>
                  <a:cubicBezTo>
                    <a:pt x="118539" y="53828"/>
                    <a:pt x="118289" y="53578"/>
                    <a:pt x="118289" y="53269"/>
                  </a:cubicBezTo>
                  <a:cubicBezTo>
                    <a:pt x="118289" y="52959"/>
                    <a:pt x="118539" y="52697"/>
                    <a:pt x="118860" y="52697"/>
                  </a:cubicBezTo>
                  <a:close/>
                  <a:moveTo>
                    <a:pt x="122575" y="52697"/>
                  </a:moveTo>
                  <a:cubicBezTo>
                    <a:pt x="122873" y="52697"/>
                    <a:pt x="123146" y="52959"/>
                    <a:pt x="123146" y="53269"/>
                  </a:cubicBezTo>
                  <a:cubicBezTo>
                    <a:pt x="123146" y="53566"/>
                    <a:pt x="122885" y="53828"/>
                    <a:pt x="122575" y="53828"/>
                  </a:cubicBezTo>
                  <a:cubicBezTo>
                    <a:pt x="122265" y="53828"/>
                    <a:pt x="122015" y="53578"/>
                    <a:pt x="122015" y="53269"/>
                  </a:cubicBezTo>
                  <a:cubicBezTo>
                    <a:pt x="122027" y="52971"/>
                    <a:pt x="122277" y="52697"/>
                    <a:pt x="122575" y="52697"/>
                  </a:cubicBezTo>
                  <a:close/>
                  <a:moveTo>
                    <a:pt x="126314" y="52697"/>
                  </a:moveTo>
                  <a:cubicBezTo>
                    <a:pt x="126611" y="52697"/>
                    <a:pt x="126873" y="52959"/>
                    <a:pt x="126873" y="53269"/>
                  </a:cubicBezTo>
                  <a:cubicBezTo>
                    <a:pt x="126873" y="53566"/>
                    <a:pt x="126623" y="53828"/>
                    <a:pt x="126314" y="53828"/>
                  </a:cubicBezTo>
                  <a:cubicBezTo>
                    <a:pt x="126004" y="53828"/>
                    <a:pt x="125742" y="53578"/>
                    <a:pt x="125742" y="53269"/>
                  </a:cubicBezTo>
                  <a:cubicBezTo>
                    <a:pt x="125742" y="52971"/>
                    <a:pt x="126004" y="52697"/>
                    <a:pt x="126314" y="52697"/>
                  </a:cubicBezTo>
                  <a:close/>
                  <a:moveTo>
                    <a:pt x="130028" y="52697"/>
                  </a:moveTo>
                  <a:cubicBezTo>
                    <a:pt x="130326" y="52697"/>
                    <a:pt x="130600" y="52959"/>
                    <a:pt x="130600" y="53269"/>
                  </a:cubicBezTo>
                  <a:cubicBezTo>
                    <a:pt x="130600" y="53566"/>
                    <a:pt x="130350" y="53828"/>
                    <a:pt x="130028" y="53828"/>
                  </a:cubicBezTo>
                  <a:cubicBezTo>
                    <a:pt x="129731" y="53828"/>
                    <a:pt x="129469" y="53578"/>
                    <a:pt x="129469" y="53269"/>
                  </a:cubicBezTo>
                  <a:cubicBezTo>
                    <a:pt x="129469" y="52959"/>
                    <a:pt x="129719" y="52697"/>
                    <a:pt x="130028" y="52697"/>
                  </a:cubicBezTo>
                  <a:close/>
                  <a:moveTo>
                    <a:pt x="133767" y="52697"/>
                  </a:moveTo>
                  <a:cubicBezTo>
                    <a:pt x="134065" y="52697"/>
                    <a:pt x="134326" y="52959"/>
                    <a:pt x="134326" y="53269"/>
                  </a:cubicBezTo>
                  <a:cubicBezTo>
                    <a:pt x="134326" y="53566"/>
                    <a:pt x="134076" y="53828"/>
                    <a:pt x="133767" y="53828"/>
                  </a:cubicBezTo>
                  <a:cubicBezTo>
                    <a:pt x="133469" y="53828"/>
                    <a:pt x="133207" y="53578"/>
                    <a:pt x="133207" y="53269"/>
                  </a:cubicBezTo>
                  <a:cubicBezTo>
                    <a:pt x="133207" y="52959"/>
                    <a:pt x="133457" y="52697"/>
                    <a:pt x="133767" y="52697"/>
                  </a:cubicBezTo>
                  <a:close/>
                  <a:moveTo>
                    <a:pt x="137494" y="52697"/>
                  </a:moveTo>
                  <a:cubicBezTo>
                    <a:pt x="137791" y="52697"/>
                    <a:pt x="138053" y="52959"/>
                    <a:pt x="138053" y="53269"/>
                  </a:cubicBezTo>
                  <a:cubicBezTo>
                    <a:pt x="138053" y="53566"/>
                    <a:pt x="137803" y="53828"/>
                    <a:pt x="137494" y="53828"/>
                  </a:cubicBezTo>
                  <a:cubicBezTo>
                    <a:pt x="137196" y="53828"/>
                    <a:pt x="136922" y="53578"/>
                    <a:pt x="136922" y="53269"/>
                  </a:cubicBezTo>
                  <a:cubicBezTo>
                    <a:pt x="136934" y="52971"/>
                    <a:pt x="137172" y="52697"/>
                    <a:pt x="137494" y="52697"/>
                  </a:cubicBezTo>
                  <a:close/>
                  <a:moveTo>
                    <a:pt x="141220" y="52697"/>
                  </a:moveTo>
                  <a:cubicBezTo>
                    <a:pt x="141518" y="52697"/>
                    <a:pt x="141792" y="52959"/>
                    <a:pt x="141792" y="53269"/>
                  </a:cubicBezTo>
                  <a:cubicBezTo>
                    <a:pt x="141792" y="53566"/>
                    <a:pt x="141530" y="53828"/>
                    <a:pt x="141220" y="53828"/>
                  </a:cubicBezTo>
                  <a:cubicBezTo>
                    <a:pt x="140911" y="53828"/>
                    <a:pt x="140661" y="53578"/>
                    <a:pt x="140661" y="53269"/>
                  </a:cubicBezTo>
                  <a:cubicBezTo>
                    <a:pt x="140661" y="52971"/>
                    <a:pt x="140911" y="52697"/>
                    <a:pt x="141220" y="52697"/>
                  </a:cubicBezTo>
                  <a:close/>
                  <a:moveTo>
                    <a:pt x="144947" y="52697"/>
                  </a:moveTo>
                  <a:cubicBezTo>
                    <a:pt x="145244" y="52697"/>
                    <a:pt x="145506" y="52959"/>
                    <a:pt x="145506" y="53269"/>
                  </a:cubicBezTo>
                  <a:cubicBezTo>
                    <a:pt x="145506" y="53566"/>
                    <a:pt x="145256" y="53828"/>
                    <a:pt x="144947" y="53828"/>
                  </a:cubicBezTo>
                  <a:cubicBezTo>
                    <a:pt x="144637" y="53828"/>
                    <a:pt x="144375" y="53578"/>
                    <a:pt x="144375" y="53269"/>
                  </a:cubicBezTo>
                  <a:cubicBezTo>
                    <a:pt x="144375" y="52959"/>
                    <a:pt x="144637" y="52697"/>
                    <a:pt x="144947" y="52697"/>
                  </a:cubicBezTo>
                  <a:close/>
                  <a:moveTo>
                    <a:pt x="148685" y="52697"/>
                  </a:moveTo>
                  <a:cubicBezTo>
                    <a:pt x="148983" y="52697"/>
                    <a:pt x="149245" y="52959"/>
                    <a:pt x="149245" y="53269"/>
                  </a:cubicBezTo>
                  <a:cubicBezTo>
                    <a:pt x="149245" y="53566"/>
                    <a:pt x="148995" y="53828"/>
                    <a:pt x="148685" y="53828"/>
                  </a:cubicBezTo>
                  <a:cubicBezTo>
                    <a:pt x="148364" y="53828"/>
                    <a:pt x="148114" y="53578"/>
                    <a:pt x="148114" y="53269"/>
                  </a:cubicBezTo>
                  <a:cubicBezTo>
                    <a:pt x="148114" y="52959"/>
                    <a:pt x="148364" y="52697"/>
                    <a:pt x="148685" y="52697"/>
                  </a:cubicBezTo>
                  <a:close/>
                  <a:moveTo>
                    <a:pt x="152400" y="52697"/>
                  </a:moveTo>
                  <a:cubicBezTo>
                    <a:pt x="152698" y="52697"/>
                    <a:pt x="152972" y="52959"/>
                    <a:pt x="152972" y="53269"/>
                  </a:cubicBezTo>
                  <a:cubicBezTo>
                    <a:pt x="152972" y="53566"/>
                    <a:pt x="152710" y="53828"/>
                    <a:pt x="152400" y="53828"/>
                  </a:cubicBezTo>
                  <a:cubicBezTo>
                    <a:pt x="152091" y="53828"/>
                    <a:pt x="151841" y="53578"/>
                    <a:pt x="151841" y="53269"/>
                  </a:cubicBezTo>
                  <a:cubicBezTo>
                    <a:pt x="151841" y="52959"/>
                    <a:pt x="152091" y="52697"/>
                    <a:pt x="152400" y="52697"/>
                  </a:cubicBezTo>
                  <a:close/>
                  <a:moveTo>
                    <a:pt x="154668" y="54755"/>
                  </a:moveTo>
                  <a:lnTo>
                    <a:pt x="154828" y="55103"/>
                  </a:lnTo>
                  <a:lnTo>
                    <a:pt x="154828" y="55103"/>
                  </a:lnTo>
                  <a:cubicBezTo>
                    <a:pt x="154819" y="54968"/>
                    <a:pt x="154758" y="54847"/>
                    <a:pt x="154668" y="54755"/>
                  </a:cubicBezTo>
                  <a:close/>
                  <a:moveTo>
                    <a:pt x="1548" y="54578"/>
                  </a:moveTo>
                  <a:cubicBezTo>
                    <a:pt x="1846" y="54578"/>
                    <a:pt x="2119" y="54828"/>
                    <a:pt x="2119" y="55138"/>
                  </a:cubicBezTo>
                  <a:cubicBezTo>
                    <a:pt x="2119" y="55435"/>
                    <a:pt x="1858" y="55709"/>
                    <a:pt x="1548" y="55709"/>
                  </a:cubicBezTo>
                  <a:cubicBezTo>
                    <a:pt x="1238" y="55709"/>
                    <a:pt x="988" y="55459"/>
                    <a:pt x="988" y="55138"/>
                  </a:cubicBezTo>
                  <a:cubicBezTo>
                    <a:pt x="988" y="54828"/>
                    <a:pt x="1238" y="54578"/>
                    <a:pt x="1548" y="54578"/>
                  </a:cubicBezTo>
                  <a:close/>
                  <a:moveTo>
                    <a:pt x="5287" y="54578"/>
                  </a:moveTo>
                  <a:cubicBezTo>
                    <a:pt x="5596" y="54578"/>
                    <a:pt x="5846" y="54828"/>
                    <a:pt x="5846" y="55138"/>
                  </a:cubicBezTo>
                  <a:cubicBezTo>
                    <a:pt x="5846" y="55459"/>
                    <a:pt x="5596" y="55709"/>
                    <a:pt x="5287" y="55709"/>
                  </a:cubicBezTo>
                  <a:cubicBezTo>
                    <a:pt x="4977" y="55709"/>
                    <a:pt x="4715" y="55459"/>
                    <a:pt x="4715" y="55138"/>
                  </a:cubicBezTo>
                  <a:cubicBezTo>
                    <a:pt x="4715" y="54828"/>
                    <a:pt x="4977" y="54578"/>
                    <a:pt x="5287" y="54578"/>
                  </a:cubicBezTo>
                  <a:close/>
                  <a:moveTo>
                    <a:pt x="9001" y="54578"/>
                  </a:moveTo>
                  <a:cubicBezTo>
                    <a:pt x="9299" y="54578"/>
                    <a:pt x="9573" y="54828"/>
                    <a:pt x="9573" y="55138"/>
                  </a:cubicBezTo>
                  <a:cubicBezTo>
                    <a:pt x="9573" y="55435"/>
                    <a:pt x="9323" y="55709"/>
                    <a:pt x="9001" y="55709"/>
                  </a:cubicBezTo>
                  <a:cubicBezTo>
                    <a:pt x="8704" y="55709"/>
                    <a:pt x="8442" y="55459"/>
                    <a:pt x="8442" y="55138"/>
                  </a:cubicBezTo>
                  <a:cubicBezTo>
                    <a:pt x="8442" y="54828"/>
                    <a:pt x="8692" y="54578"/>
                    <a:pt x="9001" y="54578"/>
                  </a:cubicBezTo>
                  <a:close/>
                  <a:moveTo>
                    <a:pt x="12728" y="54578"/>
                  </a:moveTo>
                  <a:cubicBezTo>
                    <a:pt x="13037" y="54578"/>
                    <a:pt x="13288" y="54828"/>
                    <a:pt x="13288" y="55138"/>
                  </a:cubicBezTo>
                  <a:cubicBezTo>
                    <a:pt x="13288" y="55459"/>
                    <a:pt x="13037" y="55709"/>
                    <a:pt x="12728" y="55709"/>
                  </a:cubicBezTo>
                  <a:cubicBezTo>
                    <a:pt x="12418" y="55709"/>
                    <a:pt x="12156" y="55459"/>
                    <a:pt x="12156" y="55138"/>
                  </a:cubicBezTo>
                  <a:cubicBezTo>
                    <a:pt x="12156" y="54828"/>
                    <a:pt x="12418" y="54578"/>
                    <a:pt x="12728" y="54578"/>
                  </a:cubicBezTo>
                  <a:close/>
                  <a:moveTo>
                    <a:pt x="16466" y="54578"/>
                  </a:moveTo>
                  <a:cubicBezTo>
                    <a:pt x="16764" y="54578"/>
                    <a:pt x="17026" y="54828"/>
                    <a:pt x="17026" y="55138"/>
                  </a:cubicBezTo>
                  <a:cubicBezTo>
                    <a:pt x="17026" y="55435"/>
                    <a:pt x="16776" y="55709"/>
                    <a:pt x="16466" y="55709"/>
                  </a:cubicBezTo>
                  <a:cubicBezTo>
                    <a:pt x="16169" y="55709"/>
                    <a:pt x="15895" y="55459"/>
                    <a:pt x="15895" y="55138"/>
                  </a:cubicBezTo>
                  <a:cubicBezTo>
                    <a:pt x="15895" y="54828"/>
                    <a:pt x="16145" y="54578"/>
                    <a:pt x="16466" y="54578"/>
                  </a:cubicBezTo>
                  <a:close/>
                  <a:moveTo>
                    <a:pt x="20181" y="54578"/>
                  </a:moveTo>
                  <a:cubicBezTo>
                    <a:pt x="20491" y="54578"/>
                    <a:pt x="20753" y="54828"/>
                    <a:pt x="20753" y="55138"/>
                  </a:cubicBezTo>
                  <a:cubicBezTo>
                    <a:pt x="20753" y="55459"/>
                    <a:pt x="20491" y="55709"/>
                    <a:pt x="20181" y="55709"/>
                  </a:cubicBezTo>
                  <a:cubicBezTo>
                    <a:pt x="19872" y="55709"/>
                    <a:pt x="19622" y="55459"/>
                    <a:pt x="19622" y="55138"/>
                  </a:cubicBezTo>
                  <a:cubicBezTo>
                    <a:pt x="19622" y="54828"/>
                    <a:pt x="19872" y="54578"/>
                    <a:pt x="20181" y="54578"/>
                  </a:cubicBezTo>
                  <a:close/>
                  <a:moveTo>
                    <a:pt x="23920" y="54578"/>
                  </a:moveTo>
                  <a:cubicBezTo>
                    <a:pt x="24217" y="54578"/>
                    <a:pt x="24479" y="54828"/>
                    <a:pt x="24479" y="55138"/>
                  </a:cubicBezTo>
                  <a:cubicBezTo>
                    <a:pt x="24479" y="55435"/>
                    <a:pt x="24229" y="55709"/>
                    <a:pt x="23920" y="55709"/>
                  </a:cubicBezTo>
                  <a:cubicBezTo>
                    <a:pt x="23610" y="55709"/>
                    <a:pt x="23348" y="55459"/>
                    <a:pt x="23348" y="55138"/>
                  </a:cubicBezTo>
                  <a:cubicBezTo>
                    <a:pt x="23348" y="54828"/>
                    <a:pt x="23610" y="54578"/>
                    <a:pt x="23920" y="54578"/>
                  </a:cubicBezTo>
                  <a:close/>
                  <a:moveTo>
                    <a:pt x="27635" y="54578"/>
                  </a:moveTo>
                  <a:cubicBezTo>
                    <a:pt x="27956" y="54578"/>
                    <a:pt x="28206" y="54828"/>
                    <a:pt x="28206" y="55138"/>
                  </a:cubicBezTo>
                  <a:cubicBezTo>
                    <a:pt x="28206" y="55459"/>
                    <a:pt x="27956" y="55709"/>
                    <a:pt x="27635" y="55709"/>
                  </a:cubicBezTo>
                  <a:cubicBezTo>
                    <a:pt x="27325" y="55709"/>
                    <a:pt x="27075" y="55459"/>
                    <a:pt x="27075" y="55138"/>
                  </a:cubicBezTo>
                  <a:cubicBezTo>
                    <a:pt x="27075" y="54828"/>
                    <a:pt x="27325" y="54578"/>
                    <a:pt x="27635" y="54578"/>
                  </a:cubicBezTo>
                  <a:close/>
                  <a:moveTo>
                    <a:pt x="31373" y="54578"/>
                  </a:moveTo>
                  <a:cubicBezTo>
                    <a:pt x="31671" y="54578"/>
                    <a:pt x="31945" y="54828"/>
                    <a:pt x="31945" y="55138"/>
                  </a:cubicBezTo>
                  <a:cubicBezTo>
                    <a:pt x="31945" y="55435"/>
                    <a:pt x="31683" y="55709"/>
                    <a:pt x="31373" y="55709"/>
                  </a:cubicBezTo>
                  <a:cubicBezTo>
                    <a:pt x="31064" y="55709"/>
                    <a:pt x="30814" y="55459"/>
                    <a:pt x="30814" y="55138"/>
                  </a:cubicBezTo>
                  <a:cubicBezTo>
                    <a:pt x="30814" y="54828"/>
                    <a:pt x="31064" y="54578"/>
                    <a:pt x="31373" y="54578"/>
                  </a:cubicBezTo>
                  <a:close/>
                  <a:moveTo>
                    <a:pt x="35100" y="54578"/>
                  </a:moveTo>
                  <a:cubicBezTo>
                    <a:pt x="35409" y="54578"/>
                    <a:pt x="35659" y="54828"/>
                    <a:pt x="35659" y="55138"/>
                  </a:cubicBezTo>
                  <a:cubicBezTo>
                    <a:pt x="35659" y="55459"/>
                    <a:pt x="35409" y="55709"/>
                    <a:pt x="35100" y="55709"/>
                  </a:cubicBezTo>
                  <a:cubicBezTo>
                    <a:pt x="34778" y="55709"/>
                    <a:pt x="34528" y="55459"/>
                    <a:pt x="34528" y="55138"/>
                  </a:cubicBezTo>
                  <a:cubicBezTo>
                    <a:pt x="34528" y="54828"/>
                    <a:pt x="34778" y="54578"/>
                    <a:pt x="35100" y="54578"/>
                  </a:cubicBezTo>
                  <a:close/>
                  <a:moveTo>
                    <a:pt x="38815" y="54578"/>
                  </a:moveTo>
                  <a:cubicBezTo>
                    <a:pt x="39112" y="54578"/>
                    <a:pt x="39386" y="54828"/>
                    <a:pt x="39386" y="55138"/>
                  </a:cubicBezTo>
                  <a:cubicBezTo>
                    <a:pt x="39386" y="55435"/>
                    <a:pt x="39124" y="55709"/>
                    <a:pt x="38815" y="55709"/>
                  </a:cubicBezTo>
                  <a:cubicBezTo>
                    <a:pt x="38517" y="55709"/>
                    <a:pt x="38255" y="55459"/>
                    <a:pt x="38255" y="55138"/>
                  </a:cubicBezTo>
                  <a:cubicBezTo>
                    <a:pt x="38255" y="54828"/>
                    <a:pt x="38505" y="54578"/>
                    <a:pt x="38815" y="54578"/>
                  </a:cubicBezTo>
                  <a:close/>
                  <a:moveTo>
                    <a:pt x="42553" y="54578"/>
                  </a:moveTo>
                  <a:cubicBezTo>
                    <a:pt x="42863" y="54578"/>
                    <a:pt x="43113" y="54828"/>
                    <a:pt x="43113" y="55138"/>
                  </a:cubicBezTo>
                  <a:cubicBezTo>
                    <a:pt x="43113" y="55459"/>
                    <a:pt x="42863" y="55709"/>
                    <a:pt x="42553" y="55709"/>
                  </a:cubicBezTo>
                  <a:cubicBezTo>
                    <a:pt x="42232" y="55709"/>
                    <a:pt x="41982" y="55459"/>
                    <a:pt x="41982" y="55138"/>
                  </a:cubicBezTo>
                  <a:cubicBezTo>
                    <a:pt x="41982" y="54828"/>
                    <a:pt x="42244" y="54578"/>
                    <a:pt x="42553" y="54578"/>
                  </a:cubicBezTo>
                  <a:close/>
                  <a:moveTo>
                    <a:pt x="46268" y="54578"/>
                  </a:moveTo>
                  <a:cubicBezTo>
                    <a:pt x="46565" y="54578"/>
                    <a:pt x="46839" y="54828"/>
                    <a:pt x="46839" y="55138"/>
                  </a:cubicBezTo>
                  <a:cubicBezTo>
                    <a:pt x="46839" y="55435"/>
                    <a:pt x="46589" y="55709"/>
                    <a:pt x="46268" y="55709"/>
                  </a:cubicBezTo>
                  <a:cubicBezTo>
                    <a:pt x="45970" y="55709"/>
                    <a:pt x="45708" y="55459"/>
                    <a:pt x="45708" y="55138"/>
                  </a:cubicBezTo>
                  <a:cubicBezTo>
                    <a:pt x="45708" y="54828"/>
                    <a:pt x="45958" y="54578"/>
                    <a:pt x="46268" y="54578"/>
                  </a:cubicBezTo>
                  <a:close/>
                  <a:moveTo>
                    <a:pt x="50006" y="54578"/>
                  </a:moveTo>
                  <a:cubicBezTo>
                    <a:pt x="50316" y="54578"/>
                    <a:pt x="50578" y="54828"/>
                    <a:pt x="50578" y="55138"/>
                  </a:cubicBezTo>
                  <a:cubicBezTo>
                    <a:pt x="50578" y="55459"/>
                    <a:pt x="50316" y="55709"/>
                    <a:pt x="50006" y="55709"/>
                  </a:cubicBezTo>
                  <a:cubicBezTo>
                    <a:pt x="49697" y="55709"/>
                    <a:pt x="49447" y="55459"/>
                    <a:pt x="49447" y="55138"/>
                  </a:cubicBezTo>
                  <a:cubicBezTo>
                    <a:pt x="49447" y="54828"/>
                    <a:pt x="49697" y="54578"/>
                    <a:pt x="50006" y="54578"/>
                  </a:cubicBezTo>
                  <a:close/>
                  <a:moveTo>
                    <a:pt x="53733" y="54578"/>
                  </a:moveTo>
                  <a:cubicBezTo>
                    <a:pt x="54031" y="54578"/>
                    <a:pt x="54293" y="54828"/>
                    <a:pt x="54293" y="55138"/>
                  </a:cubicBezTo>
                  <a:cubicBezTo>
                    <a:pt x="54293" y="55435"/>
                    <a:pt x="54043" y="55709"/>
                    <a:pt x="53733" y="55709"/>
                  </a:cubicBezTo>
                  <a:cubicBezTo>
                    <a:pt x="53412" y="55709"/>
                    <a:pt x="53162" y="55459"/>
                    <a:pt x="53162" y="55138"/>
                  </a:cubicBezTo>
                  <a:cubicBezTo>
                    <a:pt x="53162" y="54828"/>
                    <a:pt x="53412" y="54578"/>
                    <a:pt x="53733" y="54578"/>
                  </a:cubicBezTo>
                  <a:close/>
                  <a:moveTo>
                    <a:pt x="57460" y="54578"/>
                  </a:moveTo>
                  <a:cubicBezTo>
                    <a:pt x="57781" y="54578"/>
                    <a:pt x="58031" y="54828"/>
                    <a:pt x="58031" y="55138"/>
                  </a:cubicBezTo>
                  <a:cubicBezTo>
                    <a:pt x="58031" y="55459"/>
                    <a:pt x="57781" y="55709"/>
                    <a:pt x="57460" y="55709"/>
                  </a:cubicBezTo>
                  <a:cubicBezTo>
                    <a:pt x="57150" y="55709"/>
                    <a:pt x="56900" y="55459"/>
                    <a:pt x="56900" y="55138"/>
                  </a:cubicBezTo>
                  <a:cubicBezTo>
                    <a:pt x="56900" y="54828"/>
                    <a:pt x="57150" y="54578"/>
                    <a:pt x="57460" y="54578"/>
                  </a:cubicBezTo>
                  <a:close/>
                  <a:moveTo>
                    <a:pt x="61186" y="54578"/>
                  </a:moveTo>
                  <a:cubicBezTo>
                    <a:pt x="61484" y="54578"/>
                    <a:pt x="61746" y="54828"/>
                    <a:pt x="61746" y="55138"/>
                  </a:cubicBezTo>
                  <a:cubicBezTo>
                    <a:pt x="61746" y="55435"/>
                    <a:pt x="61496" y="55709"/>
                    <a:pt x="61186" y="55709"/>
                  </a:cubicBezTo>
                  <a:cubicBezTo>
                    <a:pt x="60877" y="55709"/>
                    <a:pt x="60615" y="55459"/>
                    <a:pt x="60615" y="55138"/>
                  </a:cubicBezTo>
                  <a:cubicBezTo>
                    <a:pt x="60615" y="54828"/>
                    <a:pt x="60877" y="54578"/>
                    <a:pt x="61186" y="54578"/>
                  </a:cubicBezTo>
                  <a:close/>
                  <a:moveTo>
                    <a:pt x="64925" y="54578"/>
                  </a:moveTo>
                  <a:cubicBezTo>
                    <a:pt x="65234" y="54578"/>
                    <a:pt x="65485" y="54828"/>
                    <a:pt x="65485" y="55138"/>
                  </a:cubicBezTo>
                  <a:cubicBezTo>
                    <a:pt x="65485" y="55459"/>
                    <a:pt x="65234" y="55709"/>
                    <a:pt x="64925" y="55709"/>
                  </a:cubicBezTo>
                  <a:cubicBezTo>
                    <a:pt x="64603" y="55709"/>
                    <a:pt x="64353" y="55459"/>
                    <a:pt x="64353" y="55138"/>
                  </a:cubicBezTo>
                  <a:cubicBezTo>
                    <a:pt x="64353" y="54828"/>
                    <a:pt x="64603" y="54578"/>
                    <a:pt x="64925" y="54578"/>
                  </a:cubicBezTo>
                  <a:close/>
                  <a:moveTo>
                    <a:pt x="68640" y="54578"/>
                  </a:moveTo>
                  <a:cubicBezTo>
                    <a:pt x="68937" y="54578"/>
                    <a:pt x="69211" y="54828"/>
                    <a:pt x="69211" y="55138"/>
                  </a:cubicBezTo>
                  <a:cubicBezTo>
                    <a:pt x="69211" y="55435"/>
                    <a:pt x="68949" y="55709"/>
                    <a:pt x="68640" y="55709"/>
                  </a:cubicBezTo>
                  <a:cubicBezTo>
                    <a:pt x="68330" y="55709"/>
                    <a:pt x="68080" y="55459"/>
                    <a:pt x="68080" y="55138"/>
                  </a:cubicBezTo>
                  <a:cubicBezTo>
                    <a:pt x="68092" y="54828"/>
                    <a:pt x="68330" y="54578"/>
                    <a:pt x="68640" y="54578"/>
                  </a:cubicBezTo>
                  <a:close/>
                  <a:moveTo>
                    <a:pt x="72366" y="54578"/>
                  </a:moveTo>
                  <a:cubicBezTo>
                    <a:pt x="72676" y="54578"/>
                    <a:pt x="72926" y="54828"/>
                    <a:pt x="72926" y="55138"/>
                  </a:cubicBezTo>
                  <a:cubicBezTo>
                    <a:pt x="72926" y="55459"/>
                    <a:pt x="72676" y="55709"/>
                    <a:pt x="72366" y="55709"/>
                  </a:cubicBezTo>
                  <a:cubicBezTo>
                    <a:pt x="72045" y="55709"/>
                    <a:pt x="71795" y="55459"/>
                    <a:pt x="71795" y="55138"/>
                  </a:cubicBezTo>
                  <a:cubicBezTo>
                    <a:pt x="71795" y="54828"/>
                    <a:pt x="72069" y="54578"/>
                    <a:pt x="72366" y="54578"/>
                  </a:cubicBezTo>
                  <a:close/>
                  <a:moveTo>
                    <a:pt x="76093" y="54578"/>
                  </a:moveTo>
                  <a:cubicBezTo>
                    <a:pt x="76391" y="54578"/>
                    <a:pt x="76664" y="54828"/>
                    <a:pt x="76664" y="55138"/>
                  </a:cubicBezTo>
                  <a:cubicBezTo>
                    <a:pt x="76664" y="55435"/>
                    <a:pt x="76403" y="55709"/>
                    <a:pt x="76093" y="55709"/>
                  </a:cubicBezTo>
                  <a:cubicBezTo>
                    <a:pt x="75795" y="55709"/>
                    <a:pt x="75533" y="55459"/>
                    <a:pt x="75533" y="55138"/>
                  </a:cubicBezTo>
                  <a:cubicBezTo>
                    <a:pt x="75533" y="54828"/>
                    <a:pt x="75783" y="54578"/>
                    <a:pt x="76093" y="54578"/>
                  </a:cubicBezTo>
                  <a:close/>
                  <a:moveTo>
                    <a:pt x="79712" y="54578"/>
                  </a:moveTo>
                  <a:cubicBezTo>
                    <a:pt x="80010" y="54578"/>
                    <a:pt x="80284" y="54828"/>
                    <a:pt x="80284" y="55138"/>
                  </a:cubicBezTo>
                  <a:cubicBezTo>
                    <a:pt x="80284" y="55435"/>
                    <a:pt x="80022" y="55709"/>
                    <a:pt x="79712" y="55709"/>
                  </a:cubicBezTo>
                  <a:cubicBezTo>
                    <a:pt x="79403" y="55709"/>
                    <a:pt x="79153" y="55459"/>
                    <a:pt x="79153" y="55138"/>
                  </a:cubicBezTo>
                  <a:cubicBezTo>
                    <a:pt x="79153" y="54828"/>
                    <a:pt x="79403" y="54578"/>
                    <a:pt x="79712" y="54578"/>
                  </a:cubicBezTo>
                  <a:close/>
                  <a:moveTo>
                    <a:pt x="83451" y="54578"/>
                  </a:moveTo>
                  <a:cubicBezTo>
                    <a:pt x="83761" y="54578"/>
                    <a:pt x="84011" y="54828"/>
                    <a:pt x="84011" y="55138"/>
                  </a:cubicBezTo>
                  <a:cubicBezTo>
                    <a:pt x="84011" y="55459"/>
                    <a:pt x="83761" y="55709"/>
                    <a:pt x="83451" y="55709"/>
                  </a:cubicBezTo>
                  <a:cubicBezTo>
                    <a:pt x="83141" y="55709"/>
                    <a:pt x="82880" y="55459"/>
                    <a:pt x="82880" y="55138"/>
                  </a:cubicBezTo>
                  <a:cubicBezTo>
                    <a:pt x="82880" y="54828"/>
                    <a:pt x="83141" y="54578"/>
                    <a:pt x="83451" y="54578"/>
                  </a:cubicBezTo>
                  <a:close/>
                  <a:moveTo>
                    <a:pt x="87166" y="54578"/>
                  </a:moveTo>
                  <a:cubicBezTo>
                    <a:pt x="87463" y="54578"/>
                    <a:pt x="87737" y="54828"/>
                    <a:pt x="87737" y="55138"/>
                  </a:cubicBezTo>
                  <a:cubicBezTo>
                    <a:pt x="87737" y="55435"/>
                    <a:pt x="87475" y="55709"/>
                    <a:pt x="87166" y="55709"/>
                  </a:cubicBezTo>
                  <a:cubicBezTo>
                    <a:pt x="86856" y="55709"/>
                    <a:pt x="86606" y="55459"/>
                    <a:pt x="86606" y="55138"/>
                  </a:cubicBezTo>
                  <a:cubicBezTo>
                    <a:pt x="86606" y="54828"/>
                    <a:pt x="86856" y="54578"/>
                    <a:pt x="87166" y="54578"/>
                  </a:cubicBezTo>
                  <a:close/>
                  <a:moveTo>
                    <a:pt x="90904" y="54578"/>
                  </a:moveTo>
                  <a:cubicBezTo>
                    <a:pt x="91214" y="54578"/>
                    <a:pt x="91464" y="54828"/>
                    <a:pt x="91464" y="55138"/>
                  </a:cubicBezTo>
                  <a:cubicBezTo>
                    <a:pt x="91464" y="55459"/>
                    <a:pt x="91214" y="55709"/>
                    <a:pt x="90904" y="55709"/>
                  </a:cubicBezTo>
                  <a:cubicBezTo>
                    <a:pt x="90595" y="55709"/>
                    <a:pt x="90345" y="55459"/>
                    <a:pt x="90345" y="55138"/>
                  </a:cubicBezTo>
                  <a:cubicBezTo>
                    <a:pt x="90345" y="54828"/>
                    <a:pt x="90595" y="54578"/>
                    <a:pt x="90904" y="54578"/>
                  </a:cubicBezTo>
                  <a:close/>
                  <a:moveTo>
                    <a:pt x="94631" y="54578"/>
                  </a:moveTo>
                  <a:cubicBezTo>
                    <a:pt x="94929" y="54578"/>
                    <a:pt x="95191" y="54828"/>
                    <a:pt x="95191" y="55138"/>
                  </a:cubicBezTo>
                  <a:cubicBezTo>
                    <a:pt x="95191" y="55435"/>
                    <a:pt x="94941" y="55709"/>
                    <a:pt x="94631" y="55709"/>
                  </a:cubicBezTo>
                  <a:cubicBezTo>
                    <a:pt x="94310" y="55709"/>
                    <a:pt x="94060" y="55459"/>
                    <a:pt x="94060" y="55138"/>
                  </a:cubicBezTo>
                  <a:cubicBezTo>
                    <a:pt x="94071" y="54828"/>
                    <a:pt x="94310" y="54578"/>
                    <a:pt x="94631" y="54578"/>
                  </a:cubicBezTo>
                  <a:close/>
                  <a:moveTo>
                    <a:pt x="98346" y="54578"/>
                  </a:moveTo>
                  <a:cubicBezTo>
                    <a:pt x="98655" y="54578"/>
                    <a:pt x="98905" y="54828"/>
                    <a:pt x="98905" y="55138"/>
                  </a:cubicBezTo>
                  <a:cubicBezTo>
                    <a:pt x="98905" y="55459"/>
                    <a:pt x="98655" y="55709"/>
                    <a:pt x="98346" y="55709"/>
                  </a:cubicBezTo>
                  <a:cubicBezTo>
                    <a:pt x="98036" y="55709"/>
                    <a:pt x="97786" y="55459"/>
                    <a:pt x="97786" y="55138"/>
                  </a:cubicBezTo>
                  <a:cubicBezTo>
                    <a:pt x="97786" y="54828"/>
                    <a:pt x="98036" y="54578"/>
                    <a:pt x="98346" y="54578"/>
                  </a:cubicBezTo>
                  <a:close/>
                  <a:moveTo>
                    <a:pt x="102084" y="54578"/>
                  </a:moveTo>
                  <a:cubicBezTo>
                    <a:pt x="102382" y="54578"/>
                    <a:pt x="102644" y="54828"/>
                    <a:pt x="102644" y="55138"/>
                  </a:cubicBezTo>
                  <a:cubicBezTo>
                    <a:pt x="102644" y="55435"/>
                    <a:pt x="102394" y="55709"/>
                    <a:pt x="102084" y="55709"/>
                  </a:cubicBezTo>
                  <a:cubicBezTo>
                    <a:pt x="101787" y="55709"/>
                    <a:pt x="101513" y="55459"/>
                    <a:pt x="101513" y="55138"/>
                  </a:cubicBezTo>
                  <a:cubicBezTo>
                    <a:pt x="101513" y="54828"/>
                    <a:pt x="101775" y="54578"/>
                    <a:pt x="102084" y="54578"/>
                  </a:cubicBezTo>
                  <a:close/>
                  <a:moveTo>
                    <a:pt x="105799" y="54578"/>
                  </a:moveTo>
                  <a:cubicBezTo>
                    <a:pt x="106121" y="54578"/>
                    <a:pt x="106371" y="54828"/>
                    <a:pt x="106371" y="55138"/>
                  </a:cubicBezTo>
                  <a:cubicBezTo>
                    <a:pt x="106371" y="55459"/>
                    <a:pt x="106109" y="55709"/>
                    <a:pt x="105799" y="55709"/>
                  </a:cubicBezTo>
                  <a:cubicBezTo>
                    <a:pt x="105490" y="55709"/>
                    <a:pt x="105239" y="55459"/>
                    <a:pt x="105239" y="55138"/>
                  </a:cubicBezTo>
                  <a:cubicBezTo>
                    <a:pt x="105239" y="54828"/>
                    <a:pt x="105490" y="54578"/>
                    <a:pt x="105799" y="54578"/>
                  </a:cubicBezTo>
                  <a:close/>
                  <a:moveTo>
                    <a:pt x="109538" y="54578"/>
                  </a:moveTo>
                  <a:cubicBezTo>
                    <a:pt x="109835" y="54578"/>
                    <a:pt x="110109" y="54828"/>
                    <a:pt x="110109" y="55138"/>
                  </a:cubicBezTo>
                  <a:cubicBezTo>
                    <a:pt x="110109" y="55435"/>
                    <a:pt x="109847" y="55709"/>
                    <a:pt x="109538" y="55709"/>
                  </a:cubicBezTo>
                  <a:cubicBezTo>
                    <a:pt x="109228" y="55709"/>
                    <a:pt x="108978" y="55459"/>
                    <a:pt x="108978" y="55138"/>
                  </a:cubicBezTo>
                  <a:cubicBezTo>
                    <a:pt x="108978" y="54828"/>
                    <a:pt x="109228" y="54578"/>
                    <a:pt x="109538" y="54578"/>
                  </a:cubicBezTo>
                  <a:close/>
                  <a:moveTo>
                    <a:pt x="113264" y="54578"/>
                  </a:moveTo>
                  <a:cubicBezTo>
                    <a:pt x="113574" y="54578"/>
                    <a:pt x="113824" y="54828"/>
                    <a:pt x="113824" y="55138"/>
                  </a:cubicBezTo>
                  <a:cubicBezTo>
                    <a:pt x="113824" y="55459"/>
                    <a:pt x="113574" y="55709"/>
                    <a:pt x="113264" y="55709"/>
                  </a:cubicBezTo>
                  <a:cubicBezTo>
                    <a:pt x="112943" y="55709"/>
                    <a:pt x="112693" y="55459"/>
                    <a:pt x="112693" y="55138"/>
                  </a:cubicBezTo>
                  <a:cubicBezTo>
                    <a:pt x="112693" y="54828"/>
                    <a:pt x="112943" y="54578"/>
                    <a:pt x="113264" y="54578"/>
                  </a:cubicBezTo>
                  <a:close/>
                  <a:moveTo>
                    <a:pt x="116991" y="54578"/>
                  </a:moveTo>
                  <a:cubicBezTo>
                    <a:pt x="117289" y="54578"/>
                    <a:pt x="117562" y="54828"/>
                    <a:pt x="117562" y="55138"/>
                  </a:cubicBezTo>
                  <a:cubicBezTo>
                    <a:pt x="117562" y="55435"/>
                    <a:pt x="117312" y="55709"/>
                    <a:pt x="116991" y="55709"/>
                  </a:cubicBezTo>
                  <a:cubicBezTo>
                    <a:pt x="116681" y="55709"/>
                    <a:pt x="116431" y="55459"/>
                    <a:pt x="116431" y="55138"/>
                  </a:cubicBezTo>
                  <a:cubicBezTo>
                    <a:pt x="116431" y="54828"/>
                    <a:pt x="116681" y="54578"/>
                    <a:pt x="116991" y="54578"/>
                  </a:cubicBezTo>
                  <a:close/>
                  <a:moveTo>
                    <a:pt x="120718" y="54578"/>
                  </a:moveTo>
                  <a:cubicBezTo>
                    <a:pt x="121027" y="54578"/>
                    <a:pt x="121277" y="54828"/>
                    <a:pt x="121277" y="55138"/>
                  </a:cubicBezTo>
                  <a:cubicBezTo>
                    <a:pt x="121277" y="55459"/>
                    <a:pt x="121027" y="55709"/>
                    <a:pt x="120718" y="55709"/>
                  </a:cubicBezTo>
                  <a:cubicBezTo>
                    <a:pt x="120408" y="55709"/>
                    <a:pt x="120146" y="55459"/>
                    <a:pt x="120146" y="55138"/>
                  </a:cubicBezTo>
                  <a:cubicBezTo>
                    <a:pt x="120146" y="54828"/>
                    <a:pt x="120420" y="54578"/>
                    <a:pt x="120718" y="54578"/>
                  </a:cubicBezTo>
                  <a:close/>
                  <a:moveTo>
                    <a:pt x="124456" y="54578"/>
                  </a:moveTo>
                  <a:cubicBezTo>
                    <a:pt x="124754" y="54578"/>
                    <a:pt x="125016" y="54828"/>
                    <a:pt x="125016" y="55138"/>
                  </a:cubicBezTo>
                  <a:cubicBezTo>
                    <a:pt x="125016" y="55435"/>
                    <a:pt x="124766" y="55709"/>
                    <a:pt x="124456" y="55709"/>
                  </a:cubicBezTo>
                  <a:cubicBezTo>
                    <a:pt x="124135" y="55709"/>
                    <a:pt x="123885" y="55459"/>
                    <a:pt x="123885" y="55138"/>
                  </a:cubicBezTo>
                  <a:cubicBezTo>
                    <a:pt x="123885" y="54828"/>
                    <a:pt x="124135" y="54578"/>
                    <a:pt x="124456" y="54578"/>
                  </a:cubicBezTo>
                  <a:close/>
                  <a:moveTo>
                    <a:pt x="128171" y="54578"/>
                  </a:moveTo>
                  <a:cubicBezTo>
                    <a:pt x="128480" y="54578"/>
                    <a:pt x="128742" y="54828"/>
                    <a:pt x="128742" y="55138"/>
                  </a:cubicBezTo>
                  <a:cubicBezTo>
                    <a:pt x="128742" y="55459"/>
                    <a:pt x="128480" y="55709"/>
                    <a:pt x="128171" y="55709"/>
                  </a:cubicBezTo>
                  <a:cubicBezTo>
                    <a:pt x="127861" y="55709"/>
                    <a:pt x="127611" y="55459"/>
                    <a:pt x="127611" y="55138"/>
                  </a:cubicBezTo>
                  <a:cubicBezTo>
                    <a:pt x="127611" y="54828"/>
                    <a:pt x="127861" y="54578"/>
                    <a:pt x="128171" y="54578"/>
                  </a:cubicBezTo>
                  <a:close/>
                  <a:moveTo>
                    <a:pt x="131898" y="54578"/>
                  </a:moveTo>
                  <a:cubicBezTo>
                    <a:pt x="132195" y="54578"/>
                    <a:pt x="132457" y="54828"/>
                    <a:pt x="132457" y="55138"/>
                  </a:cubicBezTo>
                  <a:cubicBezTo>
                    <a:pt x="132457" y="55435"/>
                    <a:pt x="132207" y="55709"/>
                    <a:pt x="131898" y="55709"/>
                  </a:cubicBezTo>
                  <a:cubicBezTo>
                    <a:pt x="131600" y="55709"/>
                    <a:pt x="131326" y="55459"/>
                    <a:pt x="131326" y="55138"/>
                  </a:cubicBezTo>
                  <a:cubicBezTo>
                    <a:pt x="131338" y="54828"/>
                    <a:pt x="131576" y="54578"/>
                    <a:pt x="131898" y="54578"/>
                  </a:cubicBezTo>
                  <a:close/>
                  <a:moveTo>
                    <a:pt x="135624" y="54578"/>
                  </a:moveTo>
                  <a:cubicBezTo>
                    <a:pt x="135946" y="54578"/>
                    <a:pt x="136196" y="54828"/>
                    <a:pt x="136196" y="55138"/>
                  </a:cubicBezTo>
                  <a:cubicBezTo>
                    <a:pt x="136196" y="55459"/>
                    <a:pt x="135934" y="55709"/>
                    <a:pt x="135624" y="55709"/>
                  </a:cubicBezTo>
                  <a:cubicBezTo>
                    <a:pt x="135315" y="55709"/>
                    <a:pt x="135065" y="55459"/>
                    <a:pt x="135065" y="55138"/>
                  </a:cubicBezTo>
                  <a:cubicBezTo>
                    <a:pt x="135065" y="54828"/>
                    <a:pt x="135315" y="54578"/>
                    <a:pt x="135624" y="54578"/>
                  </a:cubicBezTo>
                  <a:close/>
                  <a:moveTo>
                    <a:pt x="139351" y="54578"/>
                  </a:moveTo>
                  <a:cubicBezTo>
                    <a:pt x="139649" y="54578"/>
                    <a:pt x="139910" y="54828"/>
                    <a:pt x="139910" y="55138"/>
                  </a:cubicBezTo>
                  <a:cubicBezTo>
                    <a:pt x="139910" y="55435"/>
                    <a:pt x="139660" y="55709"/>
                    <a:pt x="139351" y="55709"/>
                  </a:cubicBezTo>
                  <a:cubicBezTo>
                    <a:pt x="139053" y="55709"/>
                    <a:pt x="138779" y="55459"/>
                    <a:pt x="138779" y="55138"/>
                  </a:cubicBezTo>
                  <a:cubicBezTo>
                    <a:pt x="138779" y="54828"/>
                    <a:pt x="139041" y="54578"/>
                    <a:pt x="139351" y="54578"/>
                  </a:cubicBezTo>
                  <a:close/>
                  <a:moveTo>
                    <a:pt x="143089" y="54578"/>
                  </a:moveTo>
                  <a:cubicBezTo>
                    <a:pt x="143399" y="54578"/>
                    <a:pt x="143649" y="54828"/>
                    <a:pt x="143649" y="55138"/>
                  </a:cubicBezTo>
                  <a:cubicBezTo>
                    <a:pt x="143649" y="55459"/>
                    <a:pt x="143399" y="55709"/>
                    <a:pt x="143089" y="55709"/>
                  </a:cubicBezTo>
                  <a:cubicBezTo>
                    <a:pt x="142768" y="55709"/>
                    <a:pt x="142518" y="55459"/>
                    <a:pt x="142518" y="55138"/>
                  </a:cubicBezTo>
                  <a:cubicBezTo>
                    <a:pt x="142518" y="54828"/>
                    <a:pt x="142768" y="54578"/>
                    <a:pt x="143089" y="54578"/>
                  </a:cubicBezTo>
                  <a:close/>
                  <a:moveTo>
                    <a:pt x="146804" y="54578"/>
                  </a:moveTo>
                  <a:cubicBezTo>
                    <a:pt x="147102" y="54578"/>
                    <a:pt x="147376" y="54828"/>
                    <a:pt x="147376" y="55138"/>
                  </a:cubicBezTo>
                  <a:cubicBezTo>
                    <a:pt x="147376" y="55435"/>
                    <a:pt x="147114" y="55709"/>
                    <a:pt x="146804" y="55709"/>
                  </a:cubicBezTo>
                  <a:cubicBezTo>
                    <a:pt x="146495" y="55709"/>
                    <a:pt x="146245" y="55459"/>
                    <a:pt x="146245" y="55138"/>
                  </a:cubicBezTo>
                  <a:cubicBezTo>
                    <a:pt x="146257" y="54828"/>
                    <a:pt x="146495" y="54578"/>
                    <a:pt x="146804" y="54578"/>
                  </a:cubicBezTo>
                  <a:close/>
                  <a:moveTo>
                    <a:pt x="150543" y="54578"/>
                  </a:moveTo>
                  <a:cubicBezTo>
                    <a:pt x="150852" y="54578"/>
                    <a:pt x="151102" y="54828"/>
                    <a:pt x="151102" y="55138"/>
                  </a:cubicBezTo>
                  <a:cubicBezTo>
                    <a:pt x="151102" y="55459"/>
                    <a:pt x="150852" y="55709"/>
                    <a:pt x="150543" y="55709"/>
                  </a:cubicBezTo>
                  <a:cubicBezTo>
                    <a:pt x="150233" y="55709"/>
                    <a:pt x="149971" y="55459"/>
                    <a:pt x="149971" y="55138"/>
                  </a:cubicBezTo>
                  <a:cubicBezTo>
                    <a:pt x="149971" y="54828"/>
                    <a:pt x="150233" y="54578"/>
                    <a:pt x="150543" y="54578"/>
                  </a:cubicBezTo>
                  <a:close/>
                  <a:moveTo>
                    <a:pt x="3405" y="56436"/>
                  </a:moveTo>
                  <a:cubicBezTo>
                    <a:pt x="3703" y="56436"/>
                    <a:pt x="3977" y="56686"/>
                    <a:pt x="3977" y="57007"/>
                  </a:cubicBezTo>
                  <a:cubicBezTo>
                    <a:pt x="3977" y="57305"/>
                    <a:pt x="3727" y="57567"/>
                    <a:pt x="3405" y="57567"/>
                  </a:cubicBezTo>
                  <a:cubicBezTo>
                    <a:pt x="3096" y="57567"/>
                    <a:pt x="2846" y="57317"/>
                    <a:pt x="2846" y="57007"/>
                  </a:cubicBezTo>
                  <a:cubicBezTo>
                    <a:pt x="2858" y="56686"/>
                    <a:pt x="3096" y="56436"/>
                    <a:pt x="3405" y="56436"/>
                  </a:cubicBezTo>
                  <a:close/>
                  <a:moveTo>
                    <a:pt x="7132" y="56436"/>
                  </a:moveTo>
                  <a:cubicBezTo>
                    <a:pt x="7430" y="56436"/>
                    <a:pt x="7692" y="56686"/>
                    <a:pt x="7692" y="57007"/>
                  </a:cubicBezTo>
                  <a:cubicBezTo>
                    <a:pt x="7692" y="57305"/>
                    <a:pt x="7442" y="57567"/>
                    <a:pt x="7132" y="57567"/>
                  </a:cubicBezTo>
                  <a:cubicBezTo>
                    <a:pt x="6834" y="57567"/>
                    <a:pt x="6560" y="57317"/>
                    <a:pt x="6560" y="57007"/>
                  </a:cubicBezTo>
                  <a:cubicBezTo>
                    <a:pt x="6584" y="56686"/>
                    <a:pt x="6822" y="56436"/>
                    <a:pt x="7132" y="56436"/>
                  </a:cubicBezTo>
                  <a:close/>
                  <a:moveTo>
                    <a:pt x="10871" y="56436"/>
                  </a:moveTo>
                  <a:cubicBezTo>
                    <a:pt x="11168" y="56436"/>
                    <a:pt x="11430" y="56686"/>
                    <a:pt x="11430" y="57007"/>
                  </a:cubicBezTo>
                  <a:cubicBezTo>
                    <a:pt x="11430" y="57305"/>
                    <a:pt x="11180" y="57567"/>
                    <a:pt x="10871" y="57567"/>
                  </a:cubicBezTo>
                  <a:cubicBezTo>
                    <a:pt x="10573" y="57567"/>
                    <a:pt x="10299" y="57317"/>
                    <a:pt x="10299" y="57007"/>
                  </a:cubicBezTo>
                  <a:cubicBezTo>
                    <a:pt x="10299" y="56686"/>
                    <a:pt x="10549" y="56436"/>
                    <a:pt x="10871" y="56436"/>
                  </a:cubicBezTo>
                  <a:close/>
                  <a:moveTo>
                    <a:pt x="14585" y="56436"/>
                  </a:moveTo>
                  <a:cubicBezTo>
                    <a:pt x="14883" y="56436"/>
                    <a:pt x="15157" y="56686"/>
                    <a:pt x="15157" y="57007"/>
                  </a:cubicBezTo>
                  <a:cubicBezTo>
                    <a:pt x="15157" y="57305"/>
                    <a:pt x="14895" y="57567"/>
                    <a:pt x="14585" y="57567"/>
                  </a:cubicBezTo>
                  <a:cubicBezTo>
                    <a:pt x="14288" y="57567"/>
                    <a:pt x="14014" y="57317"/>
                    <a:pt x="14014" y="57007"/>
                  </a:cubicBezTo>
                  <a:cubicBezTo>
                    <a:pt x="14038" y="56686"/>
                    <a:pt x="14276" y="56436"/>
                    <a:pt x="14585" y="56436"/>
                  </a:cubicBezTo>
                  <a:close/>
                  <a:moveTo>
                    <a:pt x="18324" y="56436"/>
                  </a:moveTo>
                  <a:cubicBezTo>
                    <a:pt x="18622" y="56436"/>
                    <a:pt x="18883" y="56686"/>
                    <a:pt x="18883" y="57007"/>
                  </a:cubicBezTo>
                  <a:cubicBezTo>
                    <a:pt x="18883" y="57305"/>
                    <a:pt x="18633" y="57567"/>
                    <a:pt x="18324" y="57567"/>
                  </a:cubicBezTo>
                  <a:cubicBezTo>
                    <a:pt x="18026" y="57567"/>
                    <a:pt x="17752" y="57317"/>
                    <a:pt x="17752" y="57007"/>
                  </a:cubicBezTo>
                  <a:cubicBezTo>
                    <a:pt x="17752" y="56686"/>
                    <a:pt x="18014" y="56436"/>
                    <a:pt x="18324" y="56436"/>
                  </a:cubicBezTo>
                  <a:close/>
                  <a:moveTo>
                    <a:pt x="22039" y="56436"/>
                  </a:moveTo>
                  <a:cubicBezTo>
                    <a:pt x="22336" y="56436"/>
                    <a:pt x="22610" y="56686"/>
                    <a:pt x="22610" y="57007"/>
                  </a:cubicBezTo>
                  <a:cubicBezTo>
                    <a:pt x="22610" y="57305"/>
                    <a:pt x="22360" y="57567"/>
                    <a:pt x="22039" y="57567"/>
                  </a:cubicBezTo>
                  <a:cubicBezTo>
                    <a:pt x="21729" y="57567"/>
                    <a:pt x="21479" y="57317"/>
                    <a:pt x="21479" y="57007"/>
                  </a:cubicBezTo>
                  <a:cubicBezTo>
                    <a:pt x="21491" y="56686"/>
                    <a:pt x="21729" y="56436"/>
                    <a:pt x="22039" y="56436"/>
                  </a:cubicBezTo>
                  <a:close/>
                  <a:moveTo>
                    <a:pt x="25777" y="56436"/>
                  </a:moveTo>
                  <a:cubicBezTo>
                    <a:pt x="26075" y="56436"/>
                    <a:pt x="26349" y="56686"/>
                    <a:pt x="26349" y="57007"/>
                  </a:cubicBezTo>
                  <a:cubicBezTo>
                    <a:pt x="26349" y="57305"/>
                    <a:pt x="26087" y="57567"/>
                    <a:pt x="25777" y="57567"/>
                  </a:cubicBezTo>
                  <a:cubicBezTo>
                    <a:pt x="25468" y="57567"/>
                    <a:pt x="25206" y="57317"/>
                    <a:pt x="25206" y="57007"/>
                  </a:cubicBezTo>
                  <a:cubicBezTo>
                    <a:pt x="25218" y="56686"/>
                    <a:pt x="25468" y="56436"/>
                    <a:pt x="25777" y="56436"/>
                  </a:cubicBezTo>
                  <a:close/>
                  <a:moveTo>
                    <a:pt x="29504" y="56436"/>
                  </a:moveTo>
                  <a:cubicBezTo>
                    <a:pt x="29801" y="56436"/>
                    <a:pt x="30063" y="56686"/>
                    <a:pt x="30063" y="57007"/>
                  </a:cubicBezTo>
                  <a:cubicBezTo>
                    <a:pt x="30063" y="57305"/>
                    <a:pt x="29813" y="57567"/>
                    <a:pt x="29504" y="57567"/>
                  </a:cubicBezTo>
                  <a:cubicBezTo>
                    <a:pt x="29182" y="57567"/>
                    <a:pt x="28932" y="57317"/>
                    <a:pt x="28932" y="57007"/>
                  </a:cubicBezTo>
                  <a:cubicBezTo>
                    <a:pt x="28944" y="56686"/>
                    <a:pt x="29182" y="56436"/>
                    <a:pt x="29504" y="56436"/>
                  </a:cubicBezTo>
                  <a:close/>
                  <a:moveTo>
                    <a:pt x="33230" y="56436"/>
                  </a:moveTo>
                  <a:cubicBezTo>
                    <a:pt x="33528" y="56436"/>
                    <a:pt x="33802" y="56686"/>
                    <a:pt x="33802" y="57007"/>
                  </a:cubicBezTo>
                  <a:cubicBezTo>
                    <a:pt x="33802" y="57305"/>
                    <a:pt x="33552" y="57567"/>
                    <a:pt x="33230" y="57567"/>
                  </a:cubicBezTo>
                  <a:cubicBezTo>
                    <a:pt x="32921" y="57567"/>
                    <a:pt x="32671" y="57317"/>
                    <a:pt x="32671" y="57007"/>
                  </a:cubicBezTo>
                  <a:cubicBezTo>
                    <a:pt x="32671" y="56686"/>
                    <a:pt x="32921" y="56436"/>
                    <a:pt x="33230" y="56436"/>
                  </a:cubicBezTo>
                  <a:close/>
                  <a:moveTo>
                    <a:pt x="36957" y="56436"/>
                  </a:moveTo>
                  <a:cubicBezTo>
                    <a:pt x="37255" y="56436"/>
                    <a:pt x="37517" y="56686"/>
                    <a:pt x="37517" y="57007"/>
                  </a:cubicBezTo>
                  <a:cubicBezTo>
                    <a:pt x="37517" y="57305"/>
                    <a:pt x="37267" y="57567"/>
                    <a:pt x="36957" y="57567"/>
                  </a:cubicBezTo>
                  <a:cubicBezTo>
                    <a:pt x="36648" y="57567"/>
                    <a:pt x="36386" y="57317"/>
                    <a:pt x="36386" y="57007"/>
                  </a:cubicBezTo>
                  <a:cubicBezTo>
                    <a:pt x="36409" y="56686"/>
                    <a:pt x="36648" y="56436"/>
                    <a:pt x="36957" y="56436"/>
                  </a:cubicBezTo>
                  <a:close/>
                  <a:moveTo>
                    <a:pt x="40672" y="56436"/>
                  </a:moveTo>
                  <a:cubicBezTo>
                    <a:pt x="40970" y="56436"/>
                    <a:pt x="41243" y="56686"/>
                    <a:pt x="41243" y="57007"/>
                  </a:cubicBezTo>
                  <a:cubicBezTo>
                    <a:pt x="41243" y="57305"/>
                    <a:pt x="40993" y="57567"/>
                    <a:pt x="40672" y="57567"/>
                  </a:cubicBezTo>
                  <a:cubicBezTo>
                    <a:pt x="40374" y="57567"/>
                    <a:pt x="40112" y="57317"/>
                    <a:pt x="40112" y="57007"/>
                  </a:cubicBezTo>
                  <a:cubicBezTo>
                    <a:pt x="40124" y="56686"/>
                    <a:pt x="40362" y="56436"/>
                    <a:pt x="40672" y="56436"/>
                  </a:cubicBezTo>
                  <a:close/>
                  <a:moveTo>
                    <a:pt x="44410" y="56436"/>
                  </a:moveTo>
                  <a:cubicBezTo>
                    <a:pt x="44708" y="56436"/>
                    <a:pt x="44982" y="56686"/>
                    <a:pt x="44982" y="57007"/>
                  </a:cubicBezTo>
                  <a:cubicBezTo>
                    <a:pt x="44982" y="57305"/>
                    <a:pt x="44720" y="57567"/>
                    <a:pt x="44410" y="57567"/>
                  </a:cubicBezTo>
                  <a:cubicBezTo>
                    <a:pt x="44113" y="57567"/>
                    <a:pt x="43851" y="57317"/>
                    <a:pt x="43851" y="57007"/>
                  </a:cubicBezTo>
                  <a:cubicBezTo>
                    <a:pt x="43851" y="56686"/>
                    <a:pt x="44101" y="56436"/>
                    <a:pt x="44410" y="56436"/>
                  </a:cubicBezTo>
                  <a:close/>
                  <a:moveTo>
                    <a:pt x="48137" y="56436"/>
                  </a:moveTo>
                  <a:cubicBezTo>
                    <a:pt x="48435" y="56436"/>
                    <a:pt x="48697" y="56686"/>
                    <a:pt x="48697" y="57007"/>
                  </a:cubicBezTo>
                  <a:cubicBezTo>
                    <a:pt x="48697" y="57305"/>
                    <a:pt x="48447" y="57567"/>
                    <a:pt x="48137" y="57567"/>
                  </a:cubicBezTo>
                  <a:cubicBezTo>
                    <a:pt x="47839" y="57567"/>
                    <a:pt x="47566" y="57317"/>
                    <a:pt x="47566" y="57007"/>
                  </a:cubicBezTo>
                  <a:cubicBezTo>
                    <a:pt x="47578" y="56686"/>
                    <a:pt x="47839" y="56436"/>
                    <a:pt x="48137" y="56436"/>
                  </a:cubicBezTo>
                  <a:close/>
                  <a:moveTo>
                    <a:pt x="51864" y="56436"/>
                  </a:moveTo>
                  <a:cubicBezTo>
                    <a:pt x="52161" y="56436"/>
                    <a:pt x="52435" y="56686"/>
                    <a:pt x="52435" y="57007"/>
                  </a:cubicBezTo>
                  <a:cubicBezTo>
                    <a:pt x="52435" y="57305"/>
                    <a:pt x="52185" y="57567"/>
                    <a:pt x="51864" y="57567"/>
                  </a:cubicBezTo>
                  <a:cubicBezTo>
                    <a:pt x="51566" y="57567"/>
                    <a:pt x="51304" y="57317"/>
                    <a:pt x="51304" y="57007"/>
                  </a:cubicBezTo>
                  <a:cubicBezTo>
                    <a:pt x="51304" y="56686"/>
                    <a:pt x="51554" y="56436"/>
                    <a:pt x="51864" y="56436"/>
                  </a:cubicBezTo>
                  <a:close/>
                  <a:moveTo>
                    <a:pt x="55602" y="56436"/>
                  </a:moveTo>
                  <a:cubicBezTo>
                    <a:pt x="55900" y="56436"/>
                    <a:pt x="56174" y="56686"/>
                    <a:pt x="56174" y="57007"/>
                  </a:cubicBezTo>
                  <a:cubicBezTo>
                    <a:pt x="56174" y="57305"/>
                    <a:pt x="55912" y="57567"/>
                    <a:pt x="55602" y="57567"/>
                  </a:cubicBezTo>
                  <a:cubicBezTo>
                    <a:pt x="55293" y="57567"/>
                    <a:pt x="55043" y="57317"/>
                    <a:pt x="55043" y="57007"/>
                  </a:cubicBezTo>
                  <a:cubicBezTo>
                    <a:pt x="55043" y="56686"/>
                    <a:pt x="55293" y="56436"/>
                    <a:pt x="55602" y="56436"/>
                  </a:cubicBezTo>
                  <a:close/>
                  <a:moveTo>
                    <a:pt x="59329" y="56436"/>
                  </a:moveTo>
                  <a:cubicBezTo>
                    <a:pt x="59627" y="56436"/>
                    <a:pt x="59889" y="56686"/>
                    <a:pt x="59889" y="57007"/>
                  </a:cubicBezTo>
                  <a:cubicBezTo>
                    <a:pt x="59889" y="57305"/>
                    <a:pt x="59639" y="57567"/>
                    <a:pt x="59329" y="57567"/>
                  </a:cubicBezTo>
                  <a:cubicBezTo>
                    <a:pt x="59008" y="57567"/>
                    <a:pt x="58757" y="57317"/>
                    <a:pt x="58757" y="57007"/>
                  </a:cubicBezTo>
                  <a:cubicBezTo>
                    <a:pt x="58757" y="56686"/>
                    <a:pt x="59008" y="56436"/>
                    <a:pt x="59329" y="56436"/>
                  </a:cubicBezTo>
                  <a:close/>
                  <a:moveTo>
                    <a:pt x="63056" y="56436"/>
                  </a:moveTo>
                  <a:cubicBezTo>
                    <a:pt x="63353" y="56436"/>
                    <a:pt x="63627" y="56686"/>
                    <a:pt x="63627" y="57007"/>
                  </a:cubicBezTo>
                  <a:cubicBezTo>
                    <a:pt x="63627" y="57305"/>
                    <a:pt x="63377" y="57567"/>
                    <a:pt x="63056" y="57567"/>
                  </a:cubicBezTo>
                  <a:cubicBezTo>
                    <a:pt x="62746" y="57567"/>
                    <a:pt x="62496" y="57317"/>
                    <a:pt x="62496" y="57007"/>
                  </a:cubicBezTo>
                  <a:cubicBezTo>
                    <a:pt x="62496" y="56686"/>
                    <a:pt x="62746" y="56436"/>
                    <a:pt x="63056" y="56436"/>
                  </a:cubicBezTo>
                  <a:close/>
                  <a:moveTo>
                    <a:pt x="66782" y="56436"/>
                  </a:moveTo>
                  <a:cubicBezTo>
                    <a:pt x="67080" y="56436"/>
                    <a:pt x="67342" y="56686"/>
                    <a:pt x="67342" y="57007"/>
                  </a:cubicBezTo>
                  <a:cubicBezTo>
                    <a:pt x="67342" y="57305"/>
                    <a:pt x="67092" y="57567"/>
                    <a:pt x="66782" y="57567"/>
                  </a:cubicBezTo>
                  <a:cubicBezTo>
                    <a:pt x="66473" y="57567"/>
                    <a:pt x="66211" y="57317"/>
                    <a:pt x="66211" y="57007"/>
                  </a:cubicBezTo>
                  <a:cubicBezTo>
                    <a:pt x="66235" y="56686"/>
                    <a:pt x="66473" y="56436"/>
                    <a:pt x="66782" y="56436"/>
                  </a:cubicBezTo>
                  <a:close/>
                  <a:moveTo>
                    <a:pt x="70509" y="56436"/>
                  </a:moveTo>
                  <a:cubicBezTo>
                    <a:pt x="70807" y="56436"/>
                    <a:pt x="71080" y="56686"/>
                    <a:pt x="71080" y="57007"/>
                  </a:cubicBezTo>
                  <a:cubicBezTo>
                    <a:pt x="71080" y="57305"/>
                    <a:pt x="70830" y="57567"/>
                    <a:pt x="70509" y="57567"/>
                  </a:cubicBezTo>
                  <a:cubicBezTo>
                    <a:pt x="70199" y="57567"/>
                    <a:pt x="69949" y="57317"/>
                    <a:pt x="69949" y="57007"/>
                  </a:cubicBezTo>
                  <a:cubicBezTo>
                    <a:pt x="69949" y="56686"/>
                    <a:pt x="70199" y="56436"/>
                    <a:pt x="70509" y="56436"/>
                  </a:cubicBezTo>
                  <a:close/>
                  <a:moveTo>
                    <a:pt x="74236" y="56436"/>
                  </a:moveTo>
                  <a:cubicBezTo>
                    <a:pt x="74533" y="56436"/>
                    <a:pt x="74795" y="56686"/>
                    <a:pt x="74795" y="57007"/>
                  </a:cubicBezTo>
                  <a:cubicBezTo>
                    <a:pt x="74795" y="57305"/>
                    <a:pt x="74545" y="57567"/>
                    <a:pt x="74236" y="57567"/>
                  </a:cubicBezTo>
                  <a:cubicBezTo>
                    <a:pt x="73938" y="57567"/>
                    <a:pt x="73676" y="57317"/>
                    <a:pt x="73676" y="57007"/>
                  </a:cubicBezTo>
                  <a:cubicBezTo>
                    <a:pt x="73676" y="56686"/>
                    <a:pt x="73926" y="56436"/>
                    <a:pt x="74236" y="56436"/>
                  </a:cubicBezTo>
                  <a:close/>
                  <a:moveTo>
                    <a:pt x="77855" y="56436"/>
                  </a:moveTo>
                  <a:cubicBezTo>
                    <a:pt x="78153" y="56436"/>
                    <a:pt x="78415" y="56686"/>
                    <a:pt x="78415" y="57007"/>
                  </a:cubicBezTo>
                  <a:cubicBezTo>
                    <a:pt x="78415" y="57305"/>
                    <a:pt x="78165" y="57567"/>
                    <a:pt x="77855" y="57567"/>
                  </a:cubicBezTo>
                  <a:cubicBezTo>
                    <a:pt x="77546" y="57567"/>
                    <a:pt x="77284" y="57317"/>
                    <a:pt x="77284" y="57007"/>
                  </a:cubicBezTo>
                  <a:cubicBezTo>
                    <a:pt x="77284" y="56686"/>
                    <a:pt x="77546" y="56436"/>
                    <a:pt x="77855" y="56436"/>
                  </a:cubicBezTo>
                  <a:close/>
                  <a:moveTo>
                    <a:pt x="81570" y="56436"/>
                  </a:moveTo>
                  <a:cubicBezTo>
                    <a:pt x="81868" y="56436"/>
                    <a:pt x="82141" y="56686"/>
                    <a:pt x="82141" y="57007"/>
                  </a:cubicBezTo>
                  <a:cubicBezTo>
                    <a:pt x="82141" y="57305"/>
                    <a:pt x="81879" y="57567"/>
                    <a:pt x="81570" y="57567"/>
                  </a:cubicBezTo>
                  <a:cubicBezTo>
                    <a:pt x="81260" y="57567"/>
                    <a:pt x="81010" y="57317"/>
                    <a:pt x="81010" y="57007"/>
                  </a:cubicBezTo>
                  <a:cubicBezTo>
                    <a:pt x="81022" y="56686"/>
                    <a:pt x="81260" y="56436"/>
                    <a:pt x="81570" y="56436"/>
                  </a:cubicBezTo>
                  <a:close/>
                  <a:moveTo>
                    <a:pt x="85308" y="56436"/>
                  </a:moveTo>
                  <a:cubicBezTo>
                    <a:pt x="85606" y="56436"/>
                    <a:pt x="85880" y="56686"/>
                    <a:pt x="85880" y="57007"/>
                  </a:cubicBezTo>
                  <a:cubicBezTo>
                    <a:pt x="85880" y="57305"/>
                    <a:pt x="85618" y="57567"/>
                    <a:pt x="85308" y="57567"/>
                  </a:cubicBezTo>
                  <a:cubicBezTo>
                    <a:pt x="84999" y="57567"/>
                    <a:pt x="84749" y="57317"/>
                    <a:pt x="84749" y="57007"/>
                  </a:cubicBezTo>
                  <a:cubicBezTo>
                    <a:pt x="84749" y="56686"/>
                    <a:pt x="84999" y="56436"/>
                    <a:pt x="85308" y="56436"/>
                  </a:cubicBezTo>
                  <a:close/>
                  <a:moveTo>
                    <a:pt x="89035" y="56436"/>
                  </a:moveTo>
                  <a:cubicBezTo>
                    <a:pt x="89333" y="56436"/>
                    <a:pt x="89595" y="56686"/>
                    <a:pt x="89595" y="57007"/>
                  </a:cubicBezTo>
                  <a:cubicBezTo>
                    <a:pt x="89595" y="57305"/>
                    <a:pt x="89345" y="57567"/>
                    <a:pt x="89035" y="57567"/>
                  </a:cubicBezTo>
                  <a:cubicBezTo>
                    <a:pt x="88714" y="57567"/>
                    <a:pt x="88464" y="57317"/>
                    <a:pt x="88464" y="57007"/>
                  </a:cubicBezTo>
                  <a:cubicBezTo>
                    <a:pt x="88475" y="56686"/>
                    <a:pt x="88714" y="56436"/>
                    <a:pt x="89035" y="56436"/>
                  </a:cubicBezTo>
                  <a:close/>
                  <a:moveTo>
                    <a:pt x="92762" y="56436"/>
                  </a:moveTo>
                  <a:cubicBezTo>
                    <a:pt x="93059" y="56436"/>
                    <a:pt x="93333" y="56686"/>
                    <a:pt x="93333" y="57007"/>
                  </a:cubicBezTo>
                  <a:cubicBezTo>
                    <a:pt x="93333" y="57305"/>
                    <a:pt x="93071" y="57567"/>
                    <a:pt x="92762" y="57567"/>
                  </a:cubicBezTo>
                  <a:cubicBezTo>
                    <a:pt x="92452" y="57567"/>
                    <a:pt x="92202" y="57317"/>
                    <a:pt x="92202" y="57007"/>
                  </a:cubicBezTo>
                  <a:cubicBezTo>
                    <a:pt x="92202" y="56686"/>
                    <a:pt x="92452" y="56436"/>
                    <a:pt x="92762" y="56436"/>
                  </a:cubicBezTo>
                  <a:close/>
                  <a:moveTo>
                    <a:pt x="96488" y="56436"/>
                  </a:moveTo>
                  <a:cubicBezTo>
                    <a:pt x="96786" y="56436"/>
                    <a:pt x="97048" y="56686"/>
                    <a:pt x="97048" y="57007"/>
                  </a:cubicBezTo>
                  <a:cubicBezTo>
                    <a:pt x="97048" y="57305"/>
                    <a:pt x="96798" y="57567"/>
                    <a:pt x="96488" y="57567"/>
                  </a:cubicBezTo>
                  <a:cubicBezTo>
                    <a:pt x="96191" y="57567"/>
                    <a:pt x="95917" y="57317"/>
                    <a:pt x="95917" y="57007"/>
                  </a:cubicBezTo>
                  <a:cubicBezTo>
                    <a:pt x="95917" y="56686"/>
                    <a:pt x="96179" y="56436"/>
                    <a:pt x="96488" y="56436"/>
                  </a:cubicBezTo>
                  <a:close/>
                  <a:moveTo>
                    <a:pt x="100203" y="56436"/>
                  </a:moveTo>
                  <a:cubicBezTo>
                    <a:pt x="100501" y="56436"/>
                    <a:pt x="100775" y="56686"/>
                    <a:pt x="100775" y="57007"/>
                  </a:cubicBezTo>
                  <a:cubicBezTo>
                    <a:pt x="100775" y="57305"/>
                    <a:pt x="100513" y="57567"/>
                    <a:pt x="100203" y="57567"/>
                  </a:cubicBezTo>
                  <a:cubicBezTo>
                    <a:pt x="99905" y="57567"/>
                    <a:pt x="99644" y="57317"/>
                    <a:pt x="99644" y="57007"/>
                  </a:cubicBezTo>
                  <a:cubicBezTo>
                    <a:pt x="99655" y="56686"/>
                    <a:pt x="99894" y="56436"/>
                    <a:pt x="100203" y="56436"/>
                  </a:cubicBezTo>
                  <a:close/>
                  <a:moveTo>
                    <a:pt x="103942" y="56436"/>
                  </a:moveTo>
                  <a:cubicBezTo>
                    <a:pt x="104239" y="56436"/>
                    <a:pt x="104513" y="56686"/>
                    <a:pt x="104513" y="57007"/>
                  </a:cubicBezTo>
                  <a:cubicBezTo>
                    <a:pt x="104513" y="57305"/>
                    <a:pt x="104251" y="57567"/>
                    <a:pt x="103942" y="57567"/>
                  </a:cubicBezTo>
                  <a:cubicBezTo>
                    <a:pt x="103644" y="57567"/>
                    <a:pt x="103382" y="57317"/>
                    <a:pt x="103382" y="57007"/>
                  </a:cubicBezTo>
                  <a:cubicBezTo>
                    <a:pt x="103382" y="56686"/>
                    <a:pt x="103632" y="56436"/>
                    <a:pt x="103942" y="56436"/>
                  </a:cubicBezTo>
                  <a:close/>
                  <a:moveTo>
                    <a:pt x="107668" y="56436"/>
                  </a:moveTo>
                  <a:cubicBezTo>
                    <a:pt x="107966" y="56436"/>
                    <a:pt x="108228" y="56686"/>
                    <a:pt x="108228" y="57007"/>
                  </a:cubicBezTo>
                  <a:cubicBezTo>
                    <a:pt x="108228" y="57305"/>
                    <a:pt x="107978" y="57567"/>
                    <a:pt x="107668" y="57567"/>
                  </a:cubicBezTo>
                  <a:cubicBezTo>
                    <a:pt x="107371" y="57567"/>
                    <a:pt x="107097" y="57317"/>
                    <a:pt x="107097" y="57007"/>
                  </a:cubicBezTo>
                  <a:cubicBezTo>
                    <a:pt x="107109" y="56686"/>
                    <a:pt x="107347" y="56436"/>
                    <a:pt x="107668" y="56436"/>
                  </a:cubicBezTo>
                  <a:close/>
                  <a:moveTo>
                    <a:pt x="111395" y="56436"/>
                  </a:moveTo>
                  <a:cubicBezTo>
                    <a:pt x="111693" y="56436"/>
                    <a:pt x="111967" y="56686"/>
                    <a:pt x="111967" y="57007"/>
                  </a:cubicBezTo>
                  <a:cubicBezTo>
                    <a:pt x="111967" y="57305"/>
                    <a:pt x="111705" y="57567"/>
                    <a:pt x="111395" y="57567"/>
                  </a:cubicBezTo>
                  <a:cubicBezTo>
                    <a:pt x="111085" y="57567"/>
                    <a:pt x="110835" y="57317"/>
                    <a:pt x="110835" y="57007"/>
                  </a:cubicBezTo>
                  <a:cubicBezTo>
                    <a:pt x="110835" y="56686"/>
                    <a:pt x="111085" y="56436"/>
                    <a:pt x="111395" y="56436"/>
                  </a:cubicBezTo>
                  <a:close/>
                  <a:moveTo>
                    <a:pt x="115122" y="56436"/>
                  </a:moveTo>
                  <a:cubicBezTo>
                    <a:pt x="115419" y="56436"/>
                    <a:pt x="115681" y="56686"/>
                    <a:pt x="115681" y="57007"/>
                  </a:cubicBezTo>
                  <a:cubicBezTo>
                    <a:pt x="115681" y="57305"/>
                    <a:pt x="115431" y="57567"/>
                    <a:pt x="115122" y="57567"/>
                  </a:cubicBezTo>
                  <a:cubicBezTo>
                    <a:pt x="114812" y="57567"/>
                    <a:pt x="114550" y="57317"/>
                    <a:pt x="114550" y="57007"/>
                  </a:cubicBezTo>
                  <a:cubicBezTo>
                    <a:pt x="114574" y="56686"/>
                    <a:pt x="114812" y="56436"/>
                    <a:pt x="115122" y="56436"/>
                  </a:cubicBezTo>
                  <a:close/>
                  <a:moveTo>
                    <a:pt x="118860" y="56436"/>
                  </a:moveTo>
                  <a:cubicBezTo>
                    <a:pt x="119158" y="56436"/>
                    <a:pt x="119420" y="56686"/>
                    <a:pt x="119420" y="57007"/>
                  </a:cubicBezTo>
                  <a:cubicBezTo>
                    <a:pt x="119420" y="57305"/>
                    <a:pt x="119170" y="57567"/>
                    <a:pt x="118860" y="57567"/>
                  </a:cubicBezTo>
                  <a:cubicBezTo>
                    <a:pt x="118539" y="57567"/>
                    <a:pt x="118289" y="57317"/>
                    <a:pt x="118289" y="57007"/>
                  </a:cubicBezTo>
                  <a:cubicBezTo>
                    <a:pt x="118289" y="56686"/>
                    <a:pt x="118539" y="56436"/>
                    <a:pt x="118860" y="56436"/>
                  </a:cubicBezTo>
                  <a:close/>
                  <a:moveTo>
                    <a:pt x="122575" y="56436"/>
                  </a:moveTo>
                  <a:cubicBezTo>
                    <a:pt x="122873" y="56436"/>
                    <a:pt x="123146" y="56686"/>
                    <a:pt x="123146" y="57007"/>
                  </a:cubicBezTo>
                  <a:cubicBezTo>
                    <a:pt x="123146" y="57305"/>
                    <a:pt x="122885" y="57567"/>
                    <a:pt x="122575" y="57567"/>
                  </a:cubicBezTo>
                  <a:cubicBezTo>
                    <a:pt x="122265" y="57567"/>
                    <a:pt x="122015" y="57317"/>
                    <a:pt x="122015" y="57007"/>
                  </a:cubicBezTo>
                  <a:cubicBezTo>
                    <a:pt x="122027" y="56686"/>
                    <a:pt x="122277" y="56436"/>
                    <a:pt x="122575" y="56436"/>
                  </a:cubicBezTo>
                  <a:close/>
                  <a:moveTo>
                    <a:pt x="126314" y="56436"/>
                  </a:moveTo>
                  <a:cubicBezTo>
                    <a:pt x="126611" y="56436"/>
                    <a:pt x="126873" y="56686"/>
                    <a:pt x="126873" y="57007"/>
                  </a:cubicBezTo>
                  <a:cubicBezTo>
                    <a:pt x="126873" y="57305"/>
                    <a:pt x="126623" y="57567"/>
                    <a:pt x="126314" y="57567"/>
                  </a:cubicBezTo>
                  <a:cubicBezTo>
                    <a:pt x="126004" y="57567"/>
                    <a:pt x="125742" y="57317"/>
                    <a:pt x="125742" y="57007"/>
                  </a:cubicBezTo>
                  <a:cubicBezTo>
                    <a:pt x="125742" y="56686"/>
                    <a:pt x="126004" y="56436"/>
                    <a:pt x="126314" y="56436"/>
                  </a:cubicBezTo>
                  <a:close/>
                  <a:moveTo>
                    <a:pt x="130028" y="56436"/>
                  </a:moveTo>
                  <a:cubicBezTo>
                    <a:pt x="130326" y="56436"/>
                    <a:pt x="130600" y="56686"/>
                    <a:pt x="130600" y="57007"/>
                  </a:cubicBezTo>
                  <a:cubicBezTo>
                    <a:pt x="130600" y="57305"/>
                    <a:pt x="130350" y="57567"/>
                    <a:pt x="130028" y="57567"/>
                  </a:cubicBezTo>
                  <a:cubicBezTo>
                    <a:pt x="129731" y="57567"/>
                    <a:pt x="129469" y="57317"/>
                    <a:pt x="129469" y="57007"/>
                  </a:cubicBezTo>
                  <a:cubicBezTo>
                    <a:pt x="129469" y="56686"/>
                    <a:pt x="129719" y="56436"/>
                    <a:pt x="130028" y="56436"/>
                  </a:cubicBezTo>
                  <a:close/>
                  <a:moveTo>
                    <a:pt x="133767" y="56436"/>
                  </a:moveTo>
                  <a:cubicBezTo>
                    <a:pt x="134065" y="56436"/>
                    <a:pt x="134326" y="56686"/>
                    <a:pt x="134326" y="57007"/>
                  </a:cubicBezTo>
                  <a:cubicBezTo>
                    <a:pt x="134326" y="57305"/>
                    <a:pt x="134076" y="57567"/>
                    <a:pt x="133767" y="57567"/>
                  </a:cubicBezTo>
                  <a:cubicBezTo>
                    <a:pt x="133469" y="57567"/>
                    <a:pt x="133207" y="57317"/>
                    <a:pt x="133207" y="57007"/>
                  </a:cubicBezTo>
                  <a:cubicBezTo>
                    <a:pt x="133207" y="56686"/>
                    <a:pt x="133457" y="56436"/>
                    <a:pt x="133767" y="56436"/>
                  </a:cubicBezTo>
                  <a:close/>
                  <a:moveTo>
                    <a:pt x="137494" y="56436"/>
                  </a:moveTo>
                  <a:cubicBezTo>
                    <a:pt x="137791" y="56436"/>
                    <a:pt x="138053" y="56686"/>
                    <a:pt x="138053" y="57007"/>
                  </a:cubicBezTo>
                  <a:cubicBezTo>
                    <a:pt x="138053" y="57305"/>
                    <a:pt x="137803" y="57567"/>
                    <a:pt x="137494" y="57567"/>
                  </a:cubicBezTo>
                  <a:cubicBezTo>
                    <a:pt x="137196" y="57567"/>
                    <a:pt x="136922" y="57317"/>
                    <a:pt x="136922" y="57007"/>
                  </a:cubicBezTo>
                  <a:cubicBezTo>
                    <a:pt x="136934" y="56686"/>
                    <a:pt x="137172" y="56436"/>
                    <a:pt x="137494" y="56436"/>
                  </a:cubicBezTo>
                  <a:close/>
                  <a:moveTo>
                    <a:pt x="141220" y="56436"/>
                  </a:moveTo>
                  <a:cubicBezTo>
                    <a:pt x="141518" y="56436"/>
                    <a:pt x="141792" y="56686"/>
                    <a:pt x="141792" y="57007"/>
                  </a:cubicBezTo>
                  <a:cubicBezTo>
                    <a:pt x="141792" y="57305"/>
                    <a:pt x="141530" y="57567"/>
                    <a:pt x="141220" y="57567"/>
                  </a:cubicBezTo>
                  <a:cubicBezTo>
                    <a:pt x="140911" y="57567"/>
                    <a:pt x="140661" y="57317"/>
                    <a:pt x="140661" y="57007"/>
                  </a:cubicBezTo>
                  <a:cubicBezTo>
                    <a:pt x="140661" y="56686"/>
                    <a:pt x="140911" y="56436"/>
                    <a:pt x="141220" y="56436"/>
                  </a:cubicBezTo>
                  <a:close/>
                  <a:moveTo>
                    <a:pt x="144947" y="56436"/>
                  </a:moveTo>
                  <a:cubicBezTo>
                    <a:pt x="145244" y="56436"/>
                    <a:pt x="145506" y="56686"/>
                    <a:pt x="145506" y="57007"/>
                  </a:cubicBezTo>
                  <a:cubicBezTo>
                    <a:pt x="145506" y="57305"/>
                    <a:pt x="145256" y="57567"/>
                    <a:pt x="144947" y="57567"/>
                  </a:cubicBezTo>
                  <a:cubicBezTo>
                    <a:pt x="144637" y="57567"/>
                    <a:pt x="144375" y="57317"/>
                    <a:pt x="144375" y="57007"/>
                  </a:cubicBezTo>
                  <a:cubicBezTo>
                    <a:pt x="144399" y="56686"/>
                    <a:pt x="144637" y="56436"/>
                    <a:pt x="144947" y="56436"/>
                  </a:cubicBezTo>
                  <a:close/>
                  <a:moveTo>
                    <a:pt x="148685" y="56436"/>
                  </a:moveTo>
                  <a:cubicBezTo>
                    <a:pt x="148983" y="56436"/>
                    <a:pt x="149245" y="56686"/>
                    <a:pt x="149245" y="57007"/>
                  </a:cubicBezTo>
                  <a:cubicBezTo>
                    <a:pt x="149245" y="57305"/>
                    <a:pt x="148995" y="57567"/>
                    <a:pt x="148685" y="57567"/>
                  </a:cubicBezTo>
                  <a:cubicBezTo>
                    <a:pt x="148364" y="57567"/>
                    <a:pt x="148114" y="57317"/>
                    <a:pt x="148114" y="57007"/>
                  </a:cubicBezTo>
                  <a:cubicBezTo>
                    <a:pt x="148114" y="56686"/>
                    <a:pt x="148364" y="56436"/>
                    <a:pt x="148685" y="56436"/>
                  </a:cubicBezTo>
                  <a:close/>
                  <a:moveTo>
                    <a:pt x="152400" y="56436"/>
                  </a:moveTo>
                  <a:cubicBezTo>
                    <a:pt x="152698" y="56436"/>
                    <a:pt x="152972" y="56686"/>
                    <a:pt x="152972" y="57007"/>
                  </a:cubicBezTo>
                  <a:cubicBezTo>
                    <a:pt x="152972" y="57305"/>
                    <a:pt x="152710" y="57567"/>
                    <a:pt x="152400" y="57567"/>
                  </a:cubicBezTo>
                  <a:cubicBezTo>
                    <a:pt x="152091" y="57567"/>
                    <a:pt x="151841" y="57317"/>
                    <a:pt x="151841" y="57007"/>
                  </a:cubicBezTo>
                  <a:cubicBezTo>
                    <a:pt x="151852" y="56686"/>
                    <a:pt x="152091" y="56436"/>
                    <a:pt x="152400" y="56436"/>
                  </a:cubicBezTo>
                  <a:close/>
                  <a:moveTo>
                    <a:pt x="1548" y="58293"/>
                  </a:moveTo>
                  <a:cubicBezTo>
                    <a:pt x="1846" y="58293"/>
                    <a:pt x="2119" y="58555"/>
                    <a:pt x="2119" y="58864"/>
                  </a:cubicBezTo>
                  <a:cubicBezTo>
                    <a:pt x="2119" y="59174"/>
                    <a:pt x="1858" y="59424"/>
                    <a:pt x="1548" y="59424"/>
                  </a:cubicBezTo>
                  <a:cubicBezTo>
                    <a:pt x="1238" y="59424"/>
                    <a:pt x="988" y="59174"/>
                    <a:pt x="988" y="58864"/>
                  </a:cubicBezTo>
                  <a:cubicBezTo>
                    <a:pt x="988" y="58555"/>
                    <a:pt x="1238" y="58293"/>
                    <a:pt x="1548" y="58293"/>
                  </a:cubicBezTo>
                  <a:close/>
                  <a:moveTo>
                    <a:pt x="5287" y="58293"/>
                  </a:moveTo>
                  <a:cubicBezTo>
                    <a:pt x="5596" y="58293"/>
                    <a:pt x="5846" y="58555"/>
                    <a:pt x="5846" y="58864"/>
                  </a:cubicBezTo>
                  <a:cubicBezTo>
                    <a:pt x="5846" y="59174"/>
                    <a:pt x="5596" y="59424"/>
                    <a:pt x="5287" y="59424"/>
                  </a:cubicBezTo>
                  <a:cubicBezTo>
                    <a:pt x="4977" y="59424"/>
                    <a:pt x="4715" y="59174"/>
                    <a:pt x="4715" y="58864"/>
                  </a:cubicBezTo>
                  <a:cubicBezTo>
                    <a:pt x="4715" y="58555"/>
                    <a:pt x="4977" y="58293"/>
                    <a:pt x="5287" y="58293"/>
                  </a:cubicBezTo>
                  <a:close/>
                  <a:moveTo>
                    <a:pt x="9001" y="58293"/>
                  </a:moveTo>
                  <a:cubicBezTo>
                    <a:pt x="9299" y="58293"/>
                    <a:pt x="9573" y="58555"/>
                    <a:pt x="9573" y="58864"/>
                  </a:cubicBezTo>
                  <a:cubicBezTo>
                    <a:pt x="9573" y="59174"/>
                    <a:pt x="9323" y="59424"/>
                    <a:pt x="9001" y="59424"/>
                  </a:cubicBezTo>
                  <a:cubicBezTo>
                    <a:pt x="8704" y="59424"/>
                    <a:pt x="8442" y="59174"/>
                    <a:pt x="8442" y="58864"/>
                  </a:cubicBezTo>
                  <a:cubicBezTo>
                    <a:pt x="8442" y="58555"/>
                    <a:pt x="8692" y="58293"/>
                    <a:pt x="9001" y="58293"/>
                  </a:cubicBezTo>
                  <a:close/>
                  <a:moveTo>
                    <a:pt x="12728" y="58293"/>
                  </a:moveTo>
                  <a:cubicBezTo>
                    <a:pt x="13037" y="58293"/>
                    <a:pt x="13288" y="58555"/>
                    <a:pt x="13288" y="58864"/>
                  </a:cubicBezTo>
                  <a:cubicBezTo>
                    <a:pt x="13288" y="59174"/>
                    <a:pt x="13037" y="59424"/>
                    <a:pt x="12728" y="59424"/>
                  </a:cubicBezTo>
                  <a:cubicBezTo>
                    <a:pt x="12418" y="59424"/>
                    <a:pt x="12156" y="59174"/>
                    <a:pt x="12156" y="58864"/>
                  </a:cubicBezTo>
                  <a:cubicBezTo>
                    <a:pt x="12156" y="58555"/>
                    <a:pt x="12418" y="58293"/>
                    <a:pt x="12728" y="58293"/>
                  </a:cubicBezTo>
                  <a:close/>
                  <a:moveTo>
                    <a:pt x="16466" y="58293"/>
                  </a:moveTo>
                  <a:cubicBezTo>
                    <a:pt x="16764" y="58293"/>
                    <a:pt x="17026" y="58555"/>
                    <a:pt x="17026" y="58864"/>
                  </a:cubicBezTo>
                  <a:cubicBezTo>
                    <a:pt x="17026" y="59174"/>
                    <a:pt x="16776" y="59424"/>
                    <a:pt x="16466" y="59424"/>
                  </a:cubicBezTo>
                  <a:cubicBezTo>
                    <a:pt x="16169" y="59424"/>
                    <a:pt x="15895" y="59174"/>
                    <a:pt x="15895" y="58864"/>
                  </a:cubicBezTo>
                  <a:cubicBezTo>
                    <a:pt x="15895" y="58555"/>
                    <a:pt x="16145" y="58293"/>
                    <a:pt x="16466" y="58293"/>
                  </a:cubicBezTo>
                  <a:close/>
                  <a:moveTo>
                    <a:pt x="20181" y="58293"/>
                  </a:moveTo>
                  <a:cubicBezTo>
                    <a:pt x="20491" y="58293"/>
                    <a:pt x="20753" y="58555"/>
                    <a:pt x="20753" y="58864"/>
                  </a:cubicBezTo>
                  <a:cubicBezTo>
                    <a:pt x="20753" y="59174"/>
                    <a:pt x="20491" y="59424"/>
                    <a:pt x="20181" y="59424"/>
                  </a:cubicBezTo>
                  <a:cubicBezTo>
                    <a:pt x="19872" y="59424"/>
                    <a:pt x="19622" y="59174"/>
                    <a:pt x="19622" y="58864"/>
                  </a:cubicBezTo>
                  <a:cubicBezTo>
                    <a:pt x="19622" y="58555"/>
                    <a:pt x="19872" y="58293"/>
                    <a:pt x="20181" y="58293"/>
                  </a:cubicBezTo>
                  <a:close/>
                  <a:moveTo>
                    <a:pt x="23920" y="58293"/>
                  </a:moveTo>
                  <a:cubicBezTo>
                    <a:pt x="24217" y="58293"/>
                    <a:pt x="24479" y="58555"/>
                    <a:pt x="24479" y="58864"/>
                  </a:cubicBezTo>
                  <a:cubicBezTo>
                    <a:pt x="24479" y="59174"/>
                    <a:pt x="24229" y="59424"/>
                    <a:pt x="23920" y="59424"/>
                  </a:cubicBezTo>
                  <a:cubicBezTo>
                    <a:pt x="23610" y="59424"/>
                    <a:pt x="23348" y="59174"/>
                    <a:pt x="23348" y="58864"/>
                  </a:cubicBezTo>
                  <a:cubicBezTo>
                    <a:pt x="23348" y="58555"/>
                    <a:pt x="23610" y="58293"/>
                    <a:pt x="23920" y="58293"/>
                  </a:cubicBezTo>
                  <a:close/>
                  <a:moveTo>
                    <a:pt x="27635" y="58293"/>
                  </a:moveTo>
                  <a:cubicBezTo>
                    <a:pt x="27956" y="58293"/>
                    <a:pt x="28206" y="58555"/>
                    <a:pt x="28206" y="58864"/>
                  </a:cubicBezTo>
                  <a:cubicBezTo>
                    <a:pt x="28206" y="59174"/>
                    <a:pt x="27956" y="59424"/>
                    <a:pt x="27635" y="59424"/>
                  </a:cubicBezTo>
                  <a:cubicBezTo>
                    <a:pt x="27325" y="59424"/>
                    <a:pt x="27075" y="59174"/>
                    <a:pt x="27075" y="58864"/>
                  </a:cubicBezTo>
                  <a:cubicBezTo>
                    <a:pt x="27075" y="58555"/>
                    <a:pt x="27325" y="58293"/>
                    <a:pt x="27635" y="58293"/>
                  </a:cubicBezTo>
                  <a:close/>
                  <a:moveTo>
                    <a:pt x="31373" y="58293"/>
                  </a:moveTo>
                  <a:cubicBezTo>
                    <a:pt x="31671" y="58293"/>
                    <a:pt x="31945" y="58555"/>
                    <a:pt x="31945" y="58864"/>
                  </a:cubicBezTo>
                  <a:cubicBezTo>
                    <a:pt x="31945" y="59174"/>
                    <a:pt x="31683" y="59424"/>
                    <a:pt x="31373" y="59424"/>
                  </a:cubicBezTo>
                  <a:cubicBezTo>
                    <a:pt x="31064" y="59424"/>
                    <a:pt x="30814" y="59174"/>
                    <a:pt x="30814" y="58864"/>
                  </a:cubicBezTo>
                  <a:cubicBezTo>
                    <a:pt x="30814" y="58555"/>
                    <a:pt x="31064" y="58293"/>
                    <a:pt x="31373" y="58293"/>
                  </a:cubicBezTo>
                  <a:close/>
                  <a:moveTo>
                    <a:pt x="35100" y="58293"/>
                  </a:moveTo>
                  <a:cubicBezTo>
                    <a:pt x="35409" y="58293"/>
                    <a:pt x="35659" y="58555"/>
                    <a:pt x="35659" y="58864"/>
                  </a:cubicBezTo>
                  <a:cubicBezTo>
                    <a:pt x="35659" y="59174"/>
                    <a:pt x="35409" y="59424"/>
                    <a:pt x="35100" y="59424"/>
                  </a:cubicBezTo>
                  <a:cubicBezTo>
                    <a:pt x="34778" y="59424"/>
                    <a:pt x="34528" y="59174"/>
                    <a:pt x="34528" y="58864"/>
                  </a:cubicBezTo>
                  <a:cubicBezTo>
                    <a:pt x="34528" y="58555"/>
                    <a:pt x="34778" y="58293"/>
                    <a:pt x="35100" y="58293"/>
                  </a:cubicBezTo>
                  <a:close/>
                  <a:moveTo>
                    <a:pt x="38815" y="58293"/>
                  </a:moveTo>
                  <a:cubicBezTo>
                    <a:pt x="39112" y="58293"/>
                    <a:pt x="39386" y="58555"/>
                    <a:pt x="39386" y="58864"/>
                  </a:cubicBezTo>
                  <a:cubicBezTo>
                    <a:pt x="39386" y="59174"/>
                    <a:pt x="39124" y="59424"/>
                    <a:pt x="38815" y="59424"/>
                  </a:cubicBezTo>
                  <a:cubicBezTo>
                    <a:pt x="38517" y="59424"/>
                    <a:pt x="38255" y="59174"/>
                    <a:pt x="38255" y="58864"/>
                  </a:cubicBezTo>
                  <a:cubicBezTo>
                    <a:pt x="38255" y="58555"/>
                    <a:pt x="38505" y="58293"/>
                    <a:pt x="38815" y="58293"/>
                  </a:cubicBezTo>
                  <a:close/>
                  <a:moveTo>
                    <a:pt x="42553" y="58293"/>
                  </a:moveTo>
                  <a:cubicBezTo>
                    <a:pt x="42863" y="58293"/>
                    <a:pt x="43113" y="58555"/>
                    <a:pt x="43113" y="58864"/>
                  </a:cubicBezTo>
                  <a:cubicBezTo>
                    <a:pt x="43113" y="59174"/>
                    <a:pt x="42863" y="59424"/>
                    <a:pt x="42553" y="59424"/>
                  </a:cubicBezTo>
                  <a:cubicBezTo>
                    <a:pt x="42232" y="59424"/>
                    <a:pt x="41982" y="59174"/>
                    <a:pt x="41982" y="58864"/>
                  </a:cubicBezTo>
                  <a:cubicBezTo>
                    <a:pt x="41982" y="58555"/>
                    <a:pt x="42244" y="58293"/>
                    <a:pt x="42553" y="58293"/>
                  </a:cubicBezTo>
                  <a:close/>
                  <a:moveTo>
                    <a:pt x="46268" y="58293"/>
                  </a:moveTo>
                  <a:cubicBezTo>
                    <a:pt x="46565" y="58293"/>
                    <a:pt x="46839" y="58555"/>
                    <a:pt x="46839" y="58864"/>
                  </a:cubicBezTo>
                  <a:cubicBezTo>
                    <a:pt x="46839" y="59174"/>
                    <a:pt x="46589" y="59424"/>
                    <a:pt x="46268" y="59424"/>
                  </a:cubicBezTo>
                  <a:cubicBezTo>
                    <a:pt x="45970" y="59424"/>
                    <a:pt x="45708" y="59174"/>
                    <a:pt x="45708" y="58864"/>
                  </a:cubicBezTo>
                  <a:cubicBezTo>
                    <a:pt x="45708" y="58555"/>
                    <a:pt x="45958" y="58293"/>
                    <a:pt x="46268" y="58293"/>
                  </a:cubicBezTo>
                  <a:close/>
                  <a:moveTo>
                    <a:pt x="50006" y="58293"/>
                  </a:moveTo>
                  <a:cubicBezTo>
                    <a:pt x="50316" y="58293"/>
                    <a:pt x="50578" y="58555"/>
                    <a:pt x="50578" y="58864"/>
                  </a:cubicBezTo>
                  <a:cubicBezTo>
                    <a:pt x="50578" y="59174"/>
                    <a:pt x="50316" y="59424"/>
                    <a:pt x="50006" y="59424"/>
                  </a:cubicBezTo>
                  <a:cubicBezTo>
                    <a:pt x="49697" y="59424"/>
                    <a:pt x="49447" y="59174"/>
                    <a:pt x="49447" y="58864"/>
                  </a:cubicBezTo>
                  <a:cubicBezTo>
                    <a:pt x="49447" y="58555"/>
                    <a:pt x="49697" y="58293"/>
                    <a:pt x="50006" y="58293"/>
                  </a:cubicBezTo>
                  <a:close/>
                  <a:moveTo>
                    <a:pt x="53733" y="58293"/>
                  </a:moveTo>
                  <a:cubicBezTo>
                    <a:pt x="54031" y="58293"/>
                    <a:pt x="54293" y="58555"/>
                    <a:pt x="54293" y="58864"/>
                  </a:cubicBezTo>
                  <a:cubicBezTo>
                    <a:pt x="54293" y="59174"/>
                    <a:pt x="54043" y="59424"/>
                    <a:pt x="53733" y="59424"/>
                  </a:cubicBezTo>
                  <a:cubicBezTo>
                    <a:pt x="53412" y="59424"/>
                    <a:pt x="53162" y="59174"/>
                    <a:pt x="53162" y="58864"/>
                  </a:cubicBezTo>
                  <a:cubicBezTo>
                    <a:pt x="53162" y="58555"/>
                    <a:pt x="53412" y="58293"/>
                    <a:pt x="53733" y="58293"/>
                  </a:cubicBezTo>
                  <a:close/>
                  <a:moveTo>
                    <a:pt x="57460" y="58293"/>
                  </a:moveTo>
                  <a:cubicBezTo>
                    <a:pt x="57781" y="58293"/>
                    <a:pt x="58031" y="58555"/>
                    <a:pt x="58031" y="58864"/>
                  </a:cubicBezTo>
                  <a:cubicBezTo>
                    <a:pt x="58031" y="59174"/>
                    <a:pt x="57781" y="59424"/>
                    <a:pt x="57460" y="59424"/>
                  </a:cubicBezTo>
                  <a:cubicBezTo>
                    <a:pt x="57150" y="59424"/>
                    <a:pt x="56900" y="59174"/>
                    <a:pt x="56900" y="58864"/>
                  </a:cubicBezTo>
                  <a:cubicBezTo>
                    <a:pt x="56900" y="58555"/>
                    <a:pt x="57150" y="58293"/>
                    <a:pt x="57460" y="58293"/>
                  </a:cubicBezTo>
                  <a:close/>
                  <a:moveTo>
                    <a:pt x="61186" y="58293"/>
                  </a:moveTo>
                  <a:cubicBezTo>
                    <a:pt x="61484" y="58293"/>
                    <a:pt x="61746" y="58555"/>
                    <a:pt x="61746" y="58864"/>
                  </a:cubicBezTo>
                  <a:cubicBezTo>
                    <a:pt x="61746" y="59174"/>
                    <a:pt x="61496" y="59424"/>
                    <a:pt x="61186" y="59424"/>
                  </a:cubicBezTo>
                  <a:cubicBezTo>
                    <a:pt x="60877" y="59424"/>
                    <a:pt x="60615" y="59174"/>
                    <a:pt x="60615" y="58864"/>
                  </a:cubicBezTo>
                  <a:cubicBezTo>
                    <a:pt x="60615" y="58555"/>
                    <a:pt x="60877" y="58293"/>
                    <a:pt x="61186" y="58293"/>
                  </a:cubicBezTo>
                  <a:close/>
                  <a:moveTo>
                    <a:pt x="64925" y="58293"/>
                  </a:moveTo>
                  <a:cubicBezTo>
                    <a:pt x="65234" y="58293"/>
                    <a:pt x="65485" y="58555"/>
                    <a:pt x="65485" y="58864"/>
                  </a:cubicBezTo>
                  <a:cubicBezTo>
                    <a:pt x="65485" y="59174"/>
                    <a:pt x="65234" y="59424"/>
                    <a:pt x="64925" y="59424"/>
                  </a:cubicBezTo>
                  <a:cubicBezTo>
                    <a:pt x="64603" y="59424"/>
                    <a:pt x="64353" y="59174"/>
                    <a:pt x="64353" y="58864"/>
                  </a:cubicBezTo>
                  <a:cubicBezTo>
                    <a:pt x="64353" y="58555"/>
                    <a:pt x="64603" y="58293"/>
                    <a:pt x="64925" y="58293"/>
                  </a:cubicBezTo>
                  <a:close/>
                  <a:moveTo>
                    <a:pt x="68640" y="58293"/>
                  </a:moveTo>
                  <a:cubicBezTo>
                    <a:pt x="68937" y="58293"/>
                    <a:pt x="69211" y="58555"/>
                    <a:pt x="69211" y="58864"/>
                  </a:cubicBezTo>
                  <a:cubicBezTo>
                    <a:pt x="69211" y="59174"/>
                    <a:pt x="68949" y="59424"/>
                    <a:pt x="68640" y="59424"/>
                  </a:cubicBezTo>
                  <a:cubicBezTo>
                    <a:pt x="68330" y="59424"/>
                    <a:pt x="68080" y="59174"/>
                    <a:pt x="68080" y="58864"/>
                  </a:cubicBezTo>
                  <a:cubicBezTo>
                    <a:pt x="68080" y="58555"/>
                    <a:pt x="68330" y="58293"/>
                    <a:pt x="68640" y="58293"/>
                  </a:cubicBezTo>
                  <a:close/>
                  <a:moveTo>
                    <a:pt x="72366" y="58293"/>
                  </a:moveTo>
                  <a:cubicBezTo>
                    <a:pt x="72676" y="58293"/>
                    <a:pt x="72926" y="58555"/>
                    <a:pt x="72926" y="58864"/>
                  </a:cubicBezTo>
                  <a:cubicBezTo>
                    <a:pt x="72926" y="59174"/>
                    <a:pt x="72676" y="59424"/>
                    <a:pt x="72366" y="59424"/>
                  </a:cubicBezTo>
                  <a:cubicBezTo>
                    <a:pt x="72045" y="59424"/>
                    <a:pt x="71795" y="59174"/>
                    <a:pt x="71795" y="58864"/>
                  </a:cubicBezTo>
                  <a:cubicBezTo>
                    <a:pt x="71795" y="58555"/>
                    <a:pt x="72069" y="58293"/>
                    <a:pt x="72366" y="58293"/>
                  </a:cubicBezTo>
                  <a:close/>
                  <a:moveTo>
                    <a:pt x="76093" y="58293"/>
                  </a:moveTo>
                  <a:cubicBezTo>
                    <a:pt x="76391" y="58293"/>
                    <a:pt x="76664" y="58555"/>
                    <a:pt x="76664" y="58864"/>
                  </a:cubicBezTo>
                  <a:cubicBezTo>
                    <a:pt x="76664" y="59174"/>
                    <a:pt x="76403" y="59424"/>
                    <a:pt x="76093" y="59424"/>
                  </a:cubicBezTo>
                  <a:cubicBezTo>
                    <a:pt x="75795" y="59424"/>
                    <a:pt x="75533" y="59174"/>
                    <a:pt x="75533" y="58864"/>
                  </a:cubicBezTo>
                  <a:cubicBezTo>
                    <a:pt x="75533" y="58555"/>
                    <a:pt x="75783" y="58293"/>
                    <a:pt x="76093" y="58293"/>
                  </a:cubicBezTo>
                  <a:close/>
                  <a:moveTo>
                    <a:pt x="79712" y="58293"/>
                  </a:moveTo>
                  <a:cubicBezTo>
                    <a:pt x="80010" y="58293"/>
                    <a:pt x="80284" y="58555"/>
                    <a:pt x="80284" y="58864"/>
                  </a:cubicBezTo>
                  <a:cubicBezTo>
                    <a:pt x="80284" y="59174"/>
                    <a:pt x="80022" y="59424"/>
                    <a:pt x="79712" y="59424"/>
                  </a:cubicBezTo>
                  <a:cubicBezTo>
                    <a:pt x="79403" y="59424"/>
                    <a:pt x="79153" y="59174"/>
                    <a:pt x="79153" y="58864"/>
                  </a:cubicBezTo>
                  <a:cubicBezTo>
                    <a:pt x="79153" y="58555"/>
                    <a:pt x="79403" y="58293"/>
                    <a:pt x="79712" y="58293"/>
                  </a:cubicBezTo>
                  <a:close/>
                  <a:moveTo>
                    <a:pt x="83451" y="58293"/>
                  </a:moveTo>
                  <a:cubicBezTo>
                    <a:pt x="83761" y="58293"/>
                    <a:pt x="84011" y="58555"/>
                    <a:pt x="84011" y="58864"/>
                  </a:cubicBezTo>
                  <a:cubicBezTo>
                    <a:pt x="84011" y="59174"/>
                    <a:pt x="83761" y="59424"/>
                    <a:pt x="83451" y="59424"/>
                  </a:cubicBezTo>
                  <a:cubicBezTo>
                    <a:pt x="83141" y="59424"/>
                    <a:pt x="82880" y="59174"/>
                    <a:pt x="82880" y="58864"/>
                  </a:cubicBezTo>
                  <a:cubicBezTo>
                    <a:pt x="82880" y="58555"/>
                    <a:pt x="83141" y="58293"/>
                    <a:pt x="83451" y="58293"/>
                  </a:cubicBezTo>
                  <a:close/>
                  <a:moveTo>
                    <a:pt x="87166" y="58293"/>
                  </a:moveTo>
                  <a:cubicBezTo>
                    <a:pt x="87463" y="58293"/>
                    <a:pt x="87737" y="58555"/>
                    <a:pt x="87737" y="58864"/>
                  </a:cubicBezTo>
                  <a:cubicBezTo>
                    <a:pt x="87737" y="59174"/>
                    <a:pt x="87475" y="59424"/>
                    <a:pt x="87166" y="59424"/>
                  </a:cubicBezTo>
                  <a:cubicBezTo>
                    <a:pt x="86856" y="59424"/>
                    <a:pt x="86606" y="59174"/>
                    <a:pt x="86606" y="58864"/>
                  </a:cubicBezTo>
                  <a:cubicBezTo>
                    <a:pt x="86606" y="58555"/>
                    <a:pt x="86856" y="58293"/>
                    <a:pt x="87166" y="58293"/>
                  </a:cubicBezTo>
                  <a:close/>
                  <a:moveTo>
                    <a:pt x="90904" y="58293"/>
                  </a:moveTo>
                  <a:cubicBezTo>
                    <a:pt x="91214" y="58293"/>
                    <a:pt x="91464" y="58555"/>
                    <a:pt x="91464" y="58864"/>
                  </a:cubicBezTo>
                  <a:cubicBezTo>
                    <a:pt x="91464" y="59174"/>
                    <a:pt x="91214" y="59424"/>
                    <a:pt x="90904" y="59424"/>
                  </a:cubicBezTo>
                  <a:cubicBezTo>
                    <a:pt x="90595" y="59424"/>
                    <a:pt x="90345" y="59174"/>
                    <a:pt x="90345" y="58864"/>
                  </a:cubicBezTo>
                  <a:cubicBezTo>
                    <a:pt x="90345" y="58555"/>
                    <a:pt x="90595" y="58293"/>
                    <a:pt x="90904" y="58293"/>
                  </a:cubicBezTo>
                  <a:close/>
                  <a:moveTo>
                    <a:pt x="94631" y="58293"/>
                  </a:moveTo>
                  <a:cubicBezTo>
                    <a:pt x="94929" y="58293"/>
                    <a:pt x="95191" y="58555"/>
                    <a:pt x="95191" y="58864"/>
                  </a:cubicBezTo>
                  <a:cubicBezTo>
                    <a:pt x="95191" y="59174"/>
                    <a:pt x="94941" y="59424"/>
                    <a:pt x="94631" y="59424"/>
                  </a:cubicBezTo>
                  <a:cubicBezTo>
                    <a:pt x="94310" y="59424"/>
                    <a:pt x="94060" y="59174"/>
                    <a:pt x="94060" y="58864"/>
                  </a:cubicBezTo>
                  <a:cubicBezTo>
                    <a:pt x="94060" y="58555"/>
                    <a:pt x="94310" y="58293"/>
                    <a:pt x="94631" y="58293"/>
                  </a:cubicBezTo>
                  <a:close/>
                  <a:moveTo>
                    <a:pt x="98346" y="58293"/>
                  </a:moveTo>
                  <a:cubicBezTo>
                    <a:pt x="98655" y="58293"/>
                    <a:pt x="98905" y="58555"/>
                    <a:pt x="98905" y="58864"/>
                  </a:cubicBezTo>
                  <a:cubicBezTo>
                    <a:pt x="98905" y="59174"/>
                    <a:pt x="98655" y="59424"/>
                    <a:pt x="98346" y="59424"/>
                  </a:cubicBezTo>
                  <a:cubicBezTo>
                    <a:pt x="98036" y="59424"/>
                    <a:pt x="97786" y="59174"/>
                    <a:pt x="97786" y="58864"/>
                  </a:cubicBezTo>
                  <a:cubicBezTo>
                    <a:pt x="97786" y="58555"/>
                    <a:pt x="98036" y="58293"/>
                    <a:pt x="98346" y="58293"/>
                  </a:cubicBezTo>
                  <a:close/>
                  <a:moveTo>
                    <a:pt x="102084" y="58293"/>
                  </a:moveTo>
                  <a:cubicBezTo>
                    <a:pt x="102382" y="58293"/>
                    <a:pt x="102644" y="58555"/>
                    <a:pt x="102644" y="58864"/>
                  </a:cubicBezTo>
                  <a:cubicBezTo>
                    <a:pt x="102644" y="59174"/>
                    <a:pt x="102394" y="59424"/>
                    <a:pt x="102084" y="59424"/>
                  </a:cubicBezTo>
                  <a:cubicBezTo>
                    <a:pt x="101787" y="59424"/>
                    <a:pt x="101513" y="59174"/>
                    <a:pt x="101513" y="58864"/>
                  </a:cubicBezTo>
                  <a:cubicBezTo>
                    <a:pt x="101513" y="58555"/>
                    <a:pt x="101775" y="58293"/>
                    <a:pt x="102084" y="58293"/>
                  </a:cubicBezTo>
                  <a:close/>
                  <a:moveTo>
                    <a:pt x="105799" y="58293"/>
                  </a:moveTo>
                  <a:cubicBezTo>
                    <a:pt x="106121" y="58293"/>
                    <a:pt x="106371" y="58555"/>
                    <a:pt x="106371" y="58864"/>
                  </a:cubicBezTo>
                  <a:cubicBezTo>
                    <a:pt x="106371" y="59174"/>
                    <a:pt x="106109" y="59424"/>
                    <a:pt x="105799" y="59424"/>
                  </a:cubicBezTo>
                  <a:cubicBezTo>
                    <a:pt x="105490" y="59424"/>
                    <a:pt x="105239" y="59174"/>
                    <a:pt x="105239" y="58864"/>
                  </a:cubicBezTo>
                  <a:cubicBezTo>
                    <a:pt x="105239" y="58555"/>
                    <a:pt x="105490" y="58293"/>
                    <a:pt x="105799" y="58293"/>
                  </a:cubicBezTo>
                  <a:close/>
                  <a:moveTo>
                    <a:pt x="109538" y="58293"/>
                  </a:moveTo>
                  <a:cubicBezTo>
                    <a:pt x="109835" y="58293"/>
                    <a:pt x="110109" y="58555"/>
                    <a:pt x="110109" y="58864"/>
                  </a:cubicBezTo>
                  <a:cubicBezTo>
                    <a:pt x="110109" y="59174"/>
                    <a:pt x="109847" y="59424"/>
                    <a:pt x="109538" y="59424"/>
                  </a:cubicBezTo>
                  <a:cubicBezTo>
                    <a:pt x="109228" y="59424"/>
                    <a:pt x="108978" y="59174"/>
                    <a:pt x="108978" y="58864"/>
                  </a:cubicBezTo>
                  <a:cubicBezTo>
                    <a:pt x="108978" y="58555"/>
                    <a:pt x="109228" y="58293"/>
                    <a:pt x="109538" y="58293"/>
                  </a:cubicBezTo>
                  <a:close/>
                  <a:moveTo>
                    <a:pt x="113264" y="58293"/>
                  </a:moveTo>
                  <a:cubicBezTo>
                    <a:pt x="113574" y="58293"/>
                    <a:pt x="113824" y="58555"/>
                    <a:pt x="113824" y="58864"/>
                  </a:cubicBezTo>
                  <a:cubicBezTo>
                    <a:pt x="113824" y="59174"/>
                    <a:pt x="113574" y="59424"/>
                    <a:pt x="113264" y="59424"/>
                  </a:cubicBezTo>
                  <a:cubicBezTo>
                    <a:pt x="112943" y="59424"/>
                    <a:pt x="112693" y="59174"/>
                    <a:pt x="112693" y="58864"/>
                  </a:cubicBezTo>
                  <a:cubicBezTo>
                    <a:pt x="112693" y="58555"/>
                    <a:pt x="112943" y="58293"/>
                    <a:pt x="113264" y="58293"/>
                  </a:cubicBezTo>
                  <a:close/>
                  <a:moveTo>
                    <a:pt x="116991" y="58293"/>
                  </a:moveTo>
                  <a:cubicBezTo>
                    <a:pt x="117289" y="58293"/>
                    <a:pt x="117562" y="58555"/>
                    <a:pt x="117562" y="58864"/>
                  </a:cubicBezTo>
                  <a:cubicBezTo>
                    <a:pt x="117562" y="59174"/>
                    <a:pt x="117312" y="59424"/>
                    <a:pt x="116991" y="59424"/>
                  </a:cubicBezTo>
                  <a:cubicBezTo>
                    <a:pt x="116681" y="59424"/>
                    <a:pt x="116431" y="59174"/>
                    <a:pt x="116431" y="58864"/>
                  </a:cubicBezTo>
                  <a:cubicBezTo>
                    <a:pt x="116431" y="58555"/>
                    <a:pt x="116681" y="58293"/>
                    <a:pt x="116991" y="58293"/>
                  </a:cubicBezTo>
                  <a:close/>
                  <a:moveTo>
                    <a:pt x="120718" y="58293"/>
                  </a:moveTo>
                  <a:cubicBezTo>
                    <a:pt x="121027" y="58293"/>
                    <a:pt x="121277" y="58555"/>
                    <a:pt x="121277" y="58864"/>
                  </a:cubicBezTo>
                  <a:cubicBezTo>
                    <a:pt x="121277" y="59174"/>
                    <a:pt x="121027" y="59424"/>
                    <a:pt x="120718" y="59424"/>
                  </a:cubicBezTo>
                  <a:cubicBezTo>
                    <a:pt x="120408" y="59424"/>
                    <a:pt x="120146" y="59174"/>
                    <a:pt x="120146" y="58864"/>
                  </a:cubicBezTo>
                  <a:cubicBezTo>
                    <a:pt x="120146" y="58555"/>
                    <a:pt x="120420" y="58293"/>
                    <a:pt x="120718" y="58293"/>
                  </a:cubicBezTo>
                  <a:close/>
                  <a:moveTo>
                    <a:pt x="124456" y="58293"/>
                  </a:moveTo>
                  <a:cubicBezTo>
                    <a:pt x="124754" y="58293"/>
                    <a:pt x="125016" y="58555"/>
                    <a:pt x="125016" y="58864"/>
                  </a:cubicBezTo>
                  <a:cubicBezTo>
                    <a:pt x="125016" y="59174"/>
                    <a:pt x="124766" y="59424"/>
                    <a:pt x="124456" y="59424"/>
                  </a:cubicBezTo>
                  <a:cubicBezTo>
                    <a:pt x="124135" y="59424"/>
                    <a:pt x="123885" y="59174"/>
                    <a:pt x="123885" y="58864"/>
                  </a:cubicBezTo>
                  <a:cubicBezTo>
                    <a:pt x="123885" y="58555"/>
                    <a:pt x="124135" y="58293"/>
                    <a:pt x="124456" y="58293"/>
                  </a:cubicBezTo>
                  <a:close/>
                  <a:moveTo>
                    <a:pt x="128171" y="58293"/>
                  </a:moveTo>
                  <a:cubicBezTo>
                    <a:pt x="128480" y="58293"/>
                    <a:pt x="128742" y="58555"/>
                    <a:pt x="128742" y="58864"/>
                  </a:cubicBezTo>
                  <a:cubicBezTo>
                    <a:pt x="128742" y="59174"/>
                    <a:pt x="128480" y="59424"/>
                    <a:pt x="128171" y="59424"/>
                  </a:cubicBezTo>
                  <a:cubicBezTo>
                    <a:pt x="127861" y="59424"/>
                    <a:pt x="127611" y="59174"/>
                    <a:pt x="127611" y="58864"/>
                  </a:cubicBezTo>
                  <a:cubicBezTo>
                    <a:pt x="127611" y="58555"/>
                    <a:pt x="127861" y="58293"/>
                    <a:pt x="128171" y="58293"/>
                  </a:cubicBezTo>
                  <a:close/>
                  <a:moveTo>
                    <a:pt x="131898" y="58293"/>
                  </a:moveTo>
                  <a:cubicBezTo>
                    <a:pt x="132195" y="58293"/>
                    <a:pt x="132457" y="58555"/>
                    <a:pt x="132457" y="58864"/>
                  </a:cubicBezTo>
                  <a:cubicBezTo>
                    <a:pt x="132457" y="59174"/>
                    <a:pt x="132207" y="59424"/>
                    <a:pt x="131898" y="59424"/>
                  </a:cubicBezTo>
                  <a:cubicBezTo>
                    <a:pt x="131600" y="59424"/>
                    <a:pt x="131326" y="59174"/>
                    <a:pt x="131326" y="58864"/>
                  </a:cubicBezTo>
                  <a:cubicBezTo>
                    <a:pt x="131326" y="58555"/>
                    <a:pt x="131576" y="58293"/>
                    <a:pt x="131898" y="58293"/>
                  </a:cubicBezTo>
                  <a:close/>
                  <a:moveTo>
                    <a:pt x="135624" y="58293"/>
                  </a:moveTo>
                  <a:cubicBezTo>
                    <a:pt x="135946" y="58293"/>
                    <a:pt x="136196" y="58555"/>
                    <a:pt x="136196" y="58864"/>
                  </a:cubicBezTo>
                  <a:cubicBezTo>
                    <a:pt x="136196" y="59174"/>
                    <a:pt x="135934" y="59424"/>
                    <a:pt x="135624" y="59424"/>
                  </a:cubicBezTo>
                  <a:cubicBezTo>
                    <a:pt x="135315" y="59424"/>
                    <a:pt x="135065" y="59174"/>
                    <a:pt x="135065" y="58864"/>
                  </a:cubicBezTo>
                  <a:cubicBezTo>
                    <a:pt x="135065" y="58555"/>
                    <a:pt x="135315" y="58293"/>
                    <a:pt x="135624" y="58293"/>
                  </a:cubicBezTo>
                  <a:close/>
                  <a:moveTo>
                    <a:pt x="139351" y="58293"/>
                  </a:moveTo>
                  <a:cubicBezTo>
                    <a:pt x="139649" y="58293"/>
                    <a:pt x="139910" y="58555"/>
                    <a:pt x="139910" y="58864"/>
                  </a:cubicBezTo>
                  <a:cubicBezTo>
                    <a:pt x="139910" y="59174"/>
                    <a:pt x="139660" y="59424"/>
                    <a:pt x="139351" y="59424"/>
                  </a:cubicBezTo>
                  <a:cubicBezTo>
                    <a:pt x="139053" y="59424"/>
                    <a:pt x="138779" y="59174"/>
                    <a:pt x="138779" y="58864"/>
                  </a:cubicBezTo>
                  <a:cubicBezTo>
                    <a:pt x="138779" y="58555"/>
                    <a:pt x="139041" y="58293"/>
                    <a:pt x="139351" y="58293"/>
                  </a:cubicBezTo>
                  <a:close/>
                  <a:moveTo>
                    <a:pt x="143089" y="58293"/>
                  </a:moveTo>
                  <a:cubicBezTo>
                    <a:pt x="143399" y="58293"/>
                    <a:pt x="143649" y="58555"/>
                    <a:pt x="143649" y="58864"/>
                  </a:cubicBezTo>
                  <a:cubicBezTo>
                    <a:pt x="143649" y="59174"/>
                    <a:pt x="143399" y="59424"/>
                    <a:pt x="143089" y="59424"/>
                  </a:cubicBezTo>
                  <a:cubicBezTo>
                    <a:pt x="142768" y="59424"/>
                    <a:pt x="142518" y="59174"/>
                    <a:pt x="142518" y="58864"/>
                  </a:cubicBezTo>
                  <a:cubicBezTo>
                    <a:pt x="142518" y="58555"/>
                    <a:pt x="142768" y="58293"/>
                    <a:pt x="143089" y="58293"/>
                  </a:cubicBezTo>
                  <a:close/>
                  <a:moveTo>
                    <a:pt x="146804" y="58293"/>
                  </a:moveTo>
                  <a:cubicBezTo>
                    <a:pt x="147102" y="58293"/>
                    <a:pt x="147376" y="58555"/>
                    <a:pt x="147376" y="58864"/>
                  </a:cubicBezTo>
                  <a:cubicBezTo>
                    <a:pt x="147376" y="59174"/>
                    <a:pt x="147114" y="59424"/>
                    <a:pt x="146804" y="59424"/>
                  </a:cubicBezTo>
                  <a:cubicBezTo>
                    <a:pt x="146495" y="59424"/>
                    <a:pt x="146245" y="59174"/>
                    <a:pt x="146245" y="58864"/>
                  </a:cubicBezTo>
                  <a:cubicBezTo>
                    <a:pt x="146245" y="58555"/>
                    <a:pt x="146495" y="58293"/>
                    <a:pt x="146804" y="58293"/>
                  </a:cubicBezTo>
                  <a:close/>
                  <a:moveTo>
                    <a:pt x="150543" y="58293"/>
                  </a:moveTo>
                  <a:cubicBezTo>
                    <a:pt x="150852" y="58293"/>
                    <a:pt x="151102" y="58555"/>
                    <a:pt x="151102" y="58864"/>
                  </a:cubicBezTo>
                  <a:cubicBezTo>
                    <a:pt x="151102" y="59174"/>
                    <a:pt x="150852" y="59424"/>
                    <a:pt x="150543" y="59424"/>
                  </a:cubicBezTo>
                  <a:cubicBezTo>
                    <a:pt x="150233" y="59424"/>
                    <a:pt x="149971" y="59174"/>
                    <a:pt x="149971" y="58864"/>
                  </a:cubicBezTo>
                  <a:cubicBezTo>
                    <a:pt x="149971" y="58555"/>
                    <a:pt x="150233" y="58293"/>
                    <a:pt x="150543" y="58293"/>
                  </a:cubicBezTo>
                  <a:close/>
                  <a:moveTo>
                    <a:pt x="154258" y="58293"/>
                  </a:moveTo>
                  <a:cubicBezTo>
                    <a:pt x="154555" y="58293"/>
                    <a:pt x="154829" y="58555"/>
                    <a:pt x="154829" y="58864"/>
                  </a:cubicBezTo>
                  <a:cubicBezTo>
                    <a:pt x="154829" y="59174"/>
                    <a:pt x="154567" y="59424"/>
                    <a:pt x="154258" y="59424"/>
                  </a:cubicBezTo>
                  <a:cubicBezTo>
                    <a:pt x="153948" y="59424"/>
                    <a:pt x="153698" y="59174"/>
                    <a:pt x="153698" y="58864"/>
                  </a:cubicBezTo>
                  <a:cubicBezTo>
                    <a:pt x="153698" y="58555"/>
                    <a:pt x="153948" y="58293"/>
                    <a:pt x="154258" y="58293"/>
                  </a:cubicBezTo>
                  <a:close/>
                  <a:moveTo>
                    <a:pt x="3405" y="60174"/>
                  </a:moveTo>
                  <a:cubicBezTo>
                    <a:pt x="3703" y="60174"/>
                    <a:pt x="3977" y="60424"/>
                    <a:pt x="3977" y="60734"/>
                  </a:cubicBezTo>
                  <a:cubicBezTo>
                    <a:pt x="3977" y="61031"/>
                    <a:pt x="3727" y="61305"/>
                    <a:pt x="3405" y="61305"/>
                  </a:cubicBezTo>
                  <a:cubicBezTo>
                    <a:pt x="3096" y="61305"/>
                    <a:pt x="2846" y="61043"/>
                    <a:pt x="2846" y="60734"/>
                  </a:cubicBezTo>
                  <a:cubicBezTo>
                    <a:pt x="2858" y="60412"/>
                    <a:pt x="3096" y="60174"/>
                    <a:pt x="3405" y="60174"/>
                  </a:cubicBezTo>
                  <a:close/>
                  <a:moveTo>
                    <a:pt x="7132" y="60174"/>
                  </a:moveTo>
                  <a:cubicBezTo>
                    <a:pt x="7430" y="60174"/>
                    <a:pt x="7692" y="60424"/>
                    <a:pt x="7692" y="60734"/>
                  </a:cubicBezTo>
                  <a:cubicBezTo>
                    <a:pt x="7692" y="61031"/>
                    <a:pt x="7442" y="61305"/>
                    <a:pt x="7132" y="61305"/>
                  </a:cubicBezTo>
                  <a:cubicBezTo>
                    <a:pt x="6834" y="61305"/>
                    <a:pt x="6560" y="61043"/>
                    <a:pt x="6560" y="60734"/>
                  </a:cubicBezTo>
                  <a:cubicBezTo>
                    <a:pt x="6584" y="60412"/>
                    <a:pt x="6822" y="60174"/>
                    <a:pt x="7132" y="60174"/>
                  </a:cubicBezTo>
                  <a:close/>
                  <a:moveTo>
                    <a:pt x="10871" y="60174"/>
                  </a:moveTo>
                  <a:cubicBezTo>
                    <a:pt x="11168" y="60174"/>
                    <a:pt x="11430" y="60424"/>
                    <a:pt x="11430" y="60734"/>
                  </a:cubicBezTo>
                  <a:cubicBezTo>
                    <a:pt x="11430" y="61031"/>
                    <a:pt x="11180" y="61305"/>
                    <a:pt x="10871" y="61305"/>
                  </a:cubicBezTo>
                  <a:cubicBezTo>
                    <a:pt x="10573" y="61305"/>
                    <a:pt x="10299" y="61043"/>
                    <a:pt x="10299" y="60734"/>
                  </a:cubicBezTo>
                  <a:cubicBezTo>
                    <a:pt x="10299" y="60412"/>
                    <a:pt x="10549" y="60174"/>
                    <a:pt x="10871" y="60174"/>
                  </a:cubicBezTo>
                  <a:close/>
                  <a:moveTo>
                    <a:pt x="14585" y="60174"/>
                  </a:moveTo>
                  <a:cubicBezTo>
                    <a:pt x="14883" y="60174"/>
                    <a:pt x="15157" y="60424"/>
                    <a:pt x="15157" y="60734"/>
                  </a:cubicBezTo>
                  <a:cubicBezTo>
                    <a:pt x="15157" y="61031"/>
                    <a:pt x="14895" y="61305"/>
                    <a:pt x="14585" y="61305"/>
                  </a:cubicBezTo>
                  <a:cubicBezTo>
                    <a:pt x="14288" y="61305"/>
                    <a:pt x="14014" y="61043"/>
                    <a:pt x="14014" y="60734"/>
                  </a:cubicBezTo>
                  <a:cubicBezTo>
                    <a:pt x="14038" y="60412"/>
                    <a:pt x="14276" y="60174"/>
                    <a:pt x="14585" y="60174"/>
                  </a:cubicBezTo>
                  <a:close/>
                  <a:moveTo>
                    <a:pt x="18324" y="60174"/>
                  </a:moveTo>
                  <a:cubicBezTo>
                    <a:pt x="18622" y="60174"/>
                    <a:pt x="18883" y="60424"/>
                    <a:pt x="18883" y="60734"/>
                  </a:cubicBezTo>
                  <a:cubicBezTo>
                    <a:pt x="18883" y="61031"/>
                    <a:pt x="18633" y="61305"/>
                    <a:pt x="18324" y="61305"/>
                  </a:cubicBezTo>
                  <a:cubicBezTo>
                    <a:pt x="18026" y="61305"/>
                    <a:pt x="17752" y="61043"/>
                    <a:pt x="17752" y="60734"/>
                  </a:cubicBezTo>
                  <a:cubicBezTo>
                    <a:pt x="17752" y="60412"/>
                    <a:pt x="18014" y="60174"/>
                    <a:pt x="18324" y="60174"/>
                  </a:cubicBezTo>
                  <a:close/>
                  <a:moveTo>
                    <a:pt x="22039" y="60174"/>
                  </a:moveTo>
                  <a:cubicBezTo>
                    <a:pt x="22336" y="60174"/>
                    <a:pt x="22610" y="60424"/>
                    <a:pt x="22610" y="60734"/>
                  </a:cubicBezTo>
                  <a:cubicBezTo>
                    <a:pt x="22610" y="61031"/>
                    <a:pt x="22360" y="61305"/>
                    <a:pt x="22039" y="61305"/>
                  </a:cubicBezTo>
                  <a:cubicBezTo>
                    <a:pt x="21729" y="61305"/>
                    <a:pt x="21479" y="61043"/>
                    <a:pt x="21479" y="60734"/>
                  </a:cubicBezTo>
                  <a:cubicBezTo>
                    <a:pt x="21491" y="60412"/>
                    <a:pt x="21729" y="60174"/>
                    <a:pt x="22039" y="60174"/>
                  </a:cubicBezTo>
                  <a:close/>
                  <a:moveTo>
                    <a:pt x="25777" y="60174"/>
                  </a:moveTo>
                  <a:cubicBezTo>
                    <a:pt x="26075" y="60174"/>
                    <a:pt x="26349" y="60424"/>
                    <a:pt x="26349" y="60734"/>
                  </a:cubicBezTo>
                  <a:cubicBezTo>
                    <a:pt x="26349" y="61031"/>
                    <a:pt x="26087" y="61305"/>
                    <a:pt x="25777" y="61305"/>
                  </a:cubicBezTo>
                  <a:cubicBezTo>
                    <a:pt x="25468" y="61305"/>
                    <a:pt x="25206" y="61043"/>
                    <a:pt x="25206" y="60734"/>
                  </a:cubicBezTo>
                  <a:cubicBezTo>
                    <a:pt x="25218" y="60412"/>
                    <a:pt x="25468" y="60174"/>
                    <a:pt x="25777" y="60174"/>
                  </a:cubicBezTo>
                  <a:close/>
                  <a:moveTo>
                    <a:pt x="29504" y="60174"/>
                  </a:moveTo>
                  <a:cubicBezTo>
                    <a:pt x="29801" y="60174"/>
                    <a:pt x="30063" y="60424"/>
                    <a:pt x="30063" y="60734"/>
                  </a:cubicBezTo>
                  <a:cubicBezTo>
                    <a:pt x="30063" y="61031"/>
                    <a:pt x="29813" y="61305"/>
                    <a:pt x="29504" y="61305"/>
                  </a:cubicBezTo>
                  <a:cubicBezTo>
                    <a:pt x="29182" y="61305"/>
                    <a:pt x="28932" y="61043"/>
                    <a:pt x="28932" y="60734"/>
                  </a:cubicBezTo>
                  <a:cubicBezTo>
                    <a:pt x="28944" y="60412"/>
                    <a:pt x="29182" y="60174"/>
                    <a:pt x="29504" y="60174"/>
                  </a:cubicBezTo>
                  <a:close/>
                  <a:moveTo>
                    <a:pt x="33230" y="60174"/>
                  </a:moveTo>
                  <a:cubicBezTo>
                    <a:pt x="33528" y="60174"/>
                    <a:pt x="33802" y="60424"/>
                    <a:pt x="33802" y="60734"/>
                  </a:cubicBezTo>
                  <a:cubicBezTo>
                    <a:pt x="33802" y="61031"/>
                    <a:pt x="33552" y="61305"/>
                    <a:pt x="33230" y="61305"/>
                  </a:cubicBezTo>
                  <a:cubicBezTo>
                    <a:pt x="32921" y="61305"/>
                    <a:pt x="32671" y="61043"/>
                    <a:pt x="32671" y="60734"/>
                  </a:cubicBezTo>
                  <a:cubicBezTo>
                    <a:pt x="32671" y="60412"/>
                    <a:pt x="32921" y="60174"/>
                    <a:pt x="33230" y="60174"/>
                  </a:cubicBezTo>
                  <a:close/>
                  <a:moveTo>
                    <a:pt x="36957" y="60174"/>
                  </a:moveTo>
                  <a:cubicBezTo>
                    <a:pt x="37255" y="60174"/>
                    <a:pt x="37517" y="60424"/>
                    <a:pt x="37517" y="60734"/>
                  </a:cubicBezTo>
                  <a:cubicBezTo>
                    <a:pt x="37517" y="61031"/>
                    <a:pt x="37267" y="61305"/>
                    <a:pt x="36957" y="61305"/>
                  </a:cubicBezTo>
                  <a:cubicBezTo>
                    <a:pt x="36648" y="61305"/>
                    <a:pt x="36386" y="61043"/>
                    <a:pt x="36386" y="60734"/>
                  </a:cubicBezTo>
                  <a:cubicBezTo>
                    <a:pt x="36409" y="60412"/>
                    <a:pt x="36648" y="60174"/>
                    <a:pt x="36957" y="60174"/>
                  </a:cubicBezTo>
                  <a:close/>
                  <a:moveTo>
                    <a:pt x="40672" y="60174"/>
                  </a:moveTo>
                  <a:cubicBezTo>
                    <a:pt x="40970" y="60174"/>
                    <a:pt x="41243" y="60424"/>
                    <a:pt x="41243" y="60734"/>
                  </a:cubicBezTo>
                  <a:cubicBezTo>
                    <a:pt x="41243" y="61031"/>
                    <a:pt x="40993" y="61305"/>
                    <a:pt x="40672" y="61305"/>
                  </a:cubicBezTo>
                  <a:cubicBezTo>
                    <a:pt x="40374" y="61305"/>
                    <a:pt x="40112" y="61043"/>
                    <a:pt x="40112" y="60734"/>
                  </a:cubicBezTo>
                  <a:cubicBezTo>
                    <a:pt x="40124" y="60412"/>
                    <a:pt x="40362" y="60174"/>
                    <a:pt x="40672" y="60174"/>
                  </a:cubicBezTo>
                  <a:close/>
                  <a:moveTo>
                    <a:pt x="44410" y="60174"/>
                  </a:moveTo>
                  <a:cubicBezTo>
                    <a:pt x="44708" y="60174"/>
                    <a:pt x="44982" y="60424"/>
                    <a:pt x="44982" y="60734"/>
                  </a:cubicBezTo>
                  <a:cubicBezTo>
                    <a:pt x="44982" y="61031"/>
                    <a:pt x="44720" y="61305"/>
                    <a:pt x="44410" y="61305"/>
                  </a:cubicBezTo>
                  <a:cubicBezTo>
                    <a:pt x="44113" y="61305"/>
                    <a:pt x="43851" y="61043"/>
                    <a:pt x="43851" y="60734"/>
                  </a:cubicBezTo>
                  <a:cubicBezTo>
                    <a:pt x="43851" y="60412"/>
                    <a:pt x="44101" y="60174"/>
                    <a:pt x="44410" y="60174"/>
                  </a:cubicBezTo>
                  <a:close/>
                  <a:moveTo>
                    <a:pt x="48137" y="60174"/>
                  </a:moveTo>
                  <a:cubicBezTo>
                    <a:pt x="48435" y="60174"/>
                    <a:pt x="48697" y="60424"/>
                    <a:pt x="48697" y="60734"/>
                  </a:cubicBezTo>
                  <a:cubicBezTo>
                    <a:pt x="48697" y="61031"/>
                    <a:pt x="48447" y="61305"/>
                    <a:pt x="48137" y="61305"/>
                  </a:cubicBezTo>
                  <a:cubicBezTo>
                    <a:pt x="47839" y="61305"/>
                    <a:pt x="47566" y="61043"/>
                    <a:pt x="47566" y="60734"/>
                  </a:cubicBezTo>
                  <a:cubicBezTo>
                    <a:pt x="47578" y="60412"/>
                    <a:pt x="47839" y="60174"/>
                    <a:pt x="48137" y="60174"/>
                  </a:cubicBezTo>
                  <a:close/>
                  <a:moveTo>
                    <a:pt x="51864" y="60174"/>
                  </a:moveTo>
                  <a:cubicBezTo>
                    <a:pt x="52161" y="60174"/>
                    <a:pt x="52435" y="60424"/>
                    <a:pt x="52435" y="60734"/>
                  </a:cubicBezTo>
                  <a:cubicBezTo>
                    <a:pt x="52435" y="61031"/>
                    <a:pt x="52185" y="61305"/>
                    <a:pt x="51864" y="61305"/>
                  </a:cubicBezTo>
                  <a:cubicBezTo>
                    <a:pt x="51566" y="61305"/>
                    <a:pt x="51304" y="61043"/>
                    <a:pt x="51304" y="60734"/>
                  </a:cubicBezTo>
                  <a:cubicBezTo>
                    <a:pt x="51304" y="60412"/>
                    <a:pt x="51554" y="60174"/>
                    <a:pt x="51864" y="60174"/>
                  </a:cubicBezTo>
                  <a:close/>
                  <a:moveTo>
                    <a:pt x="55602" y="60174"/>
                  </a:moveTo>
                  <a:cubicBezTo>
                    <a:pt x="55900" y="60174"/>
                    <a:pt x="56174" y="60424"/>
                    <a:pt x="56174" y="60734"/>
                  </a:cubicBezTo>
                  <a:cubicBezTo>
                    <a:pt x="56174" y="61031"/>
                    <a:pt x="55912" y="61305"/>
                    <a:pt x="55602" y="61305"/>
                  </a:cubicBezTo>
                  <a:cubicBezTo>
                    <a:pt x="55293" y="61305"/>
                    <a:pt x="55043" y="61043"/>
                    <a:pt x="55043" y="60734"/>
                  </a:cubicBezTo>
                  <a:cubicBezTo>
                    <a:pt x="55043" y="60412"/>
                    <a:pt x="55293" y="60174"/>
                    <a:pt x="55602" y="60174"/>
                  </a:cubicBezTo>
                  <a:close/>
                  <a:moveTo>
                    <a:pt x="59329" y="60174"/>
                  </a:moveTo>
                  <a:cubicBezTo>
                    <a:pt x="59627" y="60174"/>
                    <a:pt x="59889" y="60424"/>
                    <a:pt x="59889" y="60734"/>
                  </a:cubicBezTo>
                  <a:cubicBezTo>
                    <a:pt x="59889" y="61031"/>
                    <a:pt x="59639" y="61305"/>
                    <a:pt x="59329" y="61305"/>
                  </a:cubicBezTo>
                  <a:cubicBezTo>
                    <a:pt x="59008" y="61305"/>
                    <a:pt x="58757" y="61043"/>
                    <a:pt x="58757" y="60734"/>
                  </a:cubicBezTo>
                  <a:cubicBezTo>
                    <a:pt x="58757" y="60412"/>
                    <a:pt x="59008" y="60174"/>
                    <a:pt x="59329" y="60174"/>
                  </a:cubicBezTo>
                  <a:close/>
                  <a:moveTo>
                    <a:pt x="63056" y="60174"/>
                  </a:moveTo>
                  <a:cubicBezTo>
                    <a:pt x="63353" y="60174"/>
                    <a:pt x="63627" y="60424"/>
                    <a:pt x="63627" y="60734"/>
                  </a:cubicBezTo>
                  <a:cubicBezTo>
                    <a:pt x="63627" y="61031"/>
                    <a:pt x="63377" y="61305"/>
                    <a:pt x="63056" y="61305"/>
                  </a:cubicBezTo>
                  <a:cubicBezTo>
                    <a:pt x="62746" y="61305"/>
                    <a:pt x="62496" y="61043"/>
                    <a:pt x="62496" y="60734"/>
                  </a:cubicBezTo>
                  <a:cubicBezTo>
                    <a:pt x="62496" y="60412"/>
                    <a:pt x="62746" y="60174"/>
                    <a:pt x="63056" y="60174"/>
                  </a:cubicBezTo>
                  <a:close/>
                  <a:moveTo>
                    <a:pt x="66782" y="60174"/>
                  </a:moveTo>
                  <a:cubicBezTo>
                    <a:pt x="67080" y="60174"/>
                    <a:pt x="67342" y="60424"/>
                    <a:pt x="67342" y="60734"/>
                  </a:cubicBezTo>
                  <a:cubicBezTo>
                    <a:pt x="67342" y="61031"/>
                    <a:pt x="67092" y="61305"/>
                    <a:pt x="66782" y="61305"/>
                  </a:cubicBezTo>
                  <a:cubicBezTo>
                    <a:pt x="66473" y="61305"/>
                    <a:pt x="66211" y="61043"/>
                    <a:pt x="66211" y="60734"/>
                  </a:cubicBezTo>
                  <a:cubicBezTo>
                    <a:pt x="66235" y="60412"/>
                    <a:pt x="66473" y="60174"/>
                    <a:pt x="66782" y="60174"/>
                  </a:cubicBezTo>
                  <a:close/>
                  <a:moveTo>
                    <a:pt x="70509" y="60174"/>
                  </a:moveTo>
                  <a:cubicBezTo>
                    <a:pt x="70807" y="60174"/>
                    <a:pt x="71080" y="60424"/>
                    <a:pt x="71080" y="60734"/>
                  </a:cubicBezTo>
                  <a:cubicBezTo>
                    <a:pt x="71080" y="61031"/>
                    <a:pt x="70830" y="61305"/>
                    <a:pt x="70509" y="61305"/>
                  </a:cubicBezTo>
                  <a:cubicBezTo>
                    <a:pt x="70199" y="61305"/>
                    <a:pt x="69949" y="61043"/>
                    <a:pt x="69949" y="60734"/>
                  </a:cubicBezTo>
                  <a:cubicBezTo>
                    <a:pt x="69949" y="60412"/>
                    <a:pt x="70199" y="60174"/>
                    <a:pt x="70509" y="60174"/>
                  </a:cubicBezTo>
                  <a:close/>
                  <a:moveTo>
                    <a:pt x="74236" y="60174"/>
                  </a:moveTo>
                  <a:cubicBezTo>
                    <a:pt x="74533" y="60174"/>
                    <a:pt x="74795" y="60424"/>
                    <a:pt x="74795" y="60734"/>
                  </a:cubicBezTo>
                  <a:cubicBezTo>
                    <a:pt x="74795" y="61031"/>
                    <a:pt x="74545" y="61305"/>
                    <a:pt x="74236" y="61305"/>
                  </a:cubicBezTo>
                  <a:cubicBezTo>
                    <a:pt x="73938" y="61305"/>
                    <a:pt x="73676" y="61043"/>
                    <a:pt x="73676" y="60734"/>
                  </a:cubicBezTo>
                  <a:cubicBezTo>
                    <a:pt x="73676" y="60412"/>
                    <a:pt x="73926" y="60174"/>
                    <a:pt x="74236" y="60174"/>
                  </a:cubicBezTo>
                  <a:close/>
                  <a:moveTo>
                    <a:pt x="77855" y="60174"/>
                  </a:moveTo>
                  <a:cubicBezTo>
                    <a:pt x="78153" y="60174"/>
                    <a:pt x="78415" y="60424"/>
                    <a:pt x="78415" y="60734"/>
                  </a:cubicBezTo>
                  <a:cubicBezTo>
                    <a:pt x="78415" y="61031"/>
                    <a:pt x="78165" y="61305"/>
                    <a:pt x="77855" y="61305"/>
                  </a:cubicBezTo>
                  <a:cubicBezTo>
                    <a:pt x="77546" y="61305"/>
                    <a:pt x="77284" y="61043"/>
                    <a:pt x="77284" y="60734"/>
                  </a:cubicBezTo>
                  <a:cubicBezTo>
                    <a:pt x="77284" y="60412"/>
                    <a:pt x="77546" y="60174"/>
                    <a:pt x="77855" y="60174"/>
                  </a:cubicBezTo>
                  <a:close/>
                  <a:moveTo>
                    <a:pt x="81570" y="60174"/>
                  </a:moveTo>
                  <a:cubicBezTo>
                    <a:pt x="81868" y="60174"/>
                    <a:pt x="82141" y="60424"/>
                    <a:pt x="82141" y="60734"/>
                  </a:cubicBezTo>
                  <a:cubicBezTo>
                    <a:pt x="82141" y="61031"/>
                    <a:pt x="81879" y="61305"/>
                    <a:pt x="81570" y="61305"/>
                  </a:cubicBezTo>
                  <a:cubicBezTo>
                    <a:pt x="81260" y="61305"/>
                    <a:pt x="81010" y="61043"/>
                    <a:pt x="81010" y="60734"/>
                  </a:cubicBezTo>
                  <a:cubicBezTo>
                    <a:pt x="81022" y="60412"/>
                    <a:pt x="81260" y="60174"/>
                    <a:pt x="81570" y="60174"/>
                  </a:cubicBezTo>
                  <a:close/>
                  <a:moveTo>
                    <a:pt x="85308" y="60174"/>
                  </a:moveTo>
                  <a:cubicBezTo>
                    <a:pt x="85606" y="60174"/>
                    <a:pt x="85880" y="60424"/>
                    <a:pt x="85880" y="60734"/>
                  </a:cubicBezTo>
                  <a:cubicBezTo>
                    <a:pt x="85880" y="61031"/>
                    <a:pt x="85618" y="61305"/>
                    <a:pt x="85308" y="61305"/>
                  </a:cubicBezTo>
                  <a:cubicBezTo>
                    <a:pt x="84999" y="61305"/>
                    <a:pt x="84749" y="61043"/>
                    <a:pt x="84749" y="60734"/>
                  </a:cubicBezTo>
                  <a:cubicBezTo>
                    <a:pt x="84749" y="60412"/>
                    <a:pt x="84999" y="60174"/>
                    <a:pt x="85308" y="60174"/>
                  </a:cubicBezTo>
                  <a:close/>
                  <a:moveTo>
                    <a:pt x="89035" y="60174"/>
                  </a:moveTo>
                  <a:cubicBezTo>
                    <a:pt x="89333" y="60174"/>
                    <a:pt x="89595" y="60424"/>
                    <a:pt x="89595" y="60734"/>
                  </a:cubicBezTo>
                  <a:cubicBezTo>
                    <a:pt x="89595" y="61031"/>
                    <a:pt x="89345" y="61305"/>
                    <a:pt x="89035" y="61305"/>
                  </a:cubicBezTo>
                  <a:cubicBezTo>
                    <a:pt x="88714" y="61305"/>
                    <a:pt x="88464" y="61043"/>
                    <a:pt x="88464" y="60734"/>
                  </a:cubicBezTo>
                  <a:cubicBezTo>
                    <a:pt x="88475" y="60412"/>
                    <a:pt x="88714" y="60174"/>
                    <a:pt x="89035" y="60174"/>
                  </a:cubicBezTo>
                  <a:close/>
                  <a:moveTo>
                    <a:pt x="92762" y="60174"/>
                  </a:moveTo>
                  <a:cubicBezTo>
                    <a:pt x="93059" y="60174"/>
                    <a:pt x="93333" y="60424"/>
                    <a:pt x="93333" y="60734"/>
                  </a:cubicBezTo>
                  <a:cubicBezTo>
                    <a:pt x="93333" y="61031"/>
                    <a:pt x="93071" y="61305"/>
                    <a:pt x="92762" y="61305"/>
                  </a:cubicBezTo>
                  <a:cubicBezTo>
                    <a:pt x="92452" y="61305"/>
                    <a:pt x="92202" y="61043"/>
                    <a:pt x="92202" y="60734"/>
                  </a:cubicBezTo>
                  <a:cubicBezTo>
                    <a:pt x="92202" y="60412"/>
                    <a:pt x="92452" y="60174"/>
                    <a:pt x="92762" y="60174"/>
                  </a:cubicBezTo>
                  <a:close/>
                  <a:moveTo>
                    <a:pt x="96488" y="60174"/>
                  </a:moveTo>
                  <a:cubicBezTo>
                    <a:pt x="96786" y="60174"/>
                    <a:pt x="97048" y="60424"/>
                    <a:pt x="97048" y="60734"/>
                  </a:cubicBezTo>
                  <a:cubicBezTo>
                    <a:pt x="97048" y="61031"/>
                    <a:pt x="96798" y="61305"/>
                    <a:pt x="96488" y="61305"/>
                  </a:cubicBezTo>
                  <a:cubicBezTo>
                    <a:pt x="96191" y="61305"/>
                    <a:pt x="95917" y="61043"/>
                    <a:pt x="95917" y="60734"/>
                  </a:cubicBezTo>
                  <a:cubicBezTo>
                    <a:pt x="95917" y="60412"/>
                    <a:pt x="96179" y="60174"/>
                    <a:pt x="96488" y="60174"/>
                  </a:cubicBezTo>
                  <a:close/>
                  <a:moveTo>
                    <a:pt x="100203" y="60174"/>
                  </a:moveTo>
                  <a:cubicBezTo>
                    <a:pt x="100501" y="60174"/>
                    <a:pt x="100775" y="60424"/>
                    <a:pt x="100775" y="60734"/>
                  </a:cubicBezTo>
                  <a:cubicBezTo>
                    <a:pt x="100775" y="61031"/>
                    <a:pt x="100513" y="61305"/>
                    <a:pt x="100203" y="61305"/>
                  </a:cubicBezTo>
                  <a:cubicBezTo>
                    <a:pt x="99905" y="61305"/>
                    <a:pt x="99644" y="61043"/>
                    <a:pt x="99644" y="60734"/>
                  </a:cubicBezTo>
                  <a:cubicBezTo>
                    <a:pt x="99655" y="60412"/>
                    <a:pt x="99894" y="60174"/>
                    <a:pt x="100203" y="60174"/>
                  </a:cubicBezTo>
                  <a:close/>
                  <a:moveTo>
                    <a:pt x="103942" y="60174"/>
                  </a:moveTo>
                  <a:cubicBezTo>
                    <a:pt x="104239" y="60174"/>
                    <a:pt x="104513" y="60424"/>
                    <a:pt x="104513" y="60734"/>
                  </a:cubicBezTo>
                  <a:cubicBezTo>
                    <a:pt x="104513" y="61031"/>
                    <a:pt x="104251" y="61305"/>
                    <a:pt x="103942" y="61305"/>
                  </a:cubicBezTo>
                  <a:cubicBezTo>
                    <a:pt x="103644" y="61305"/>
                    <a:pt x="103382" y="61043"/>
                    <a:pt x="103382" y="60734"/>
                  </a:cubicBezTo>
                  <a:cubicBezTo>
                    <a:pt x="103382" y="60412"/>
                    <a:pt x="103632" y="60174"/>
                    <a:pt x="103942" y="60174"/>
                  </a:cubicBezTo>
                  <a:close/>
                  <a:moveTo>
                    <a:pt x="107668" y="60174"/>
                  </a:moveTo>
                  <a:cubicBezTo>
                    <a:pt x="107966" y="60174"/>
                    <a:pt x="108228" y="60424"/>
                    <a:pt x="108228" y="60734"/>
                  </a:cubicBezTo>
                  <a:cubicBezTo>
                    <a:pt x="108228" y="61031"/>
                    <a:pt x="107978" y="61305"/>
                    <a:pt x="107668" y="61305"/>
                  </a:cubicBezTo>
                  <a:cubicBezTo>
                    <a:pt x="107371" y="61305"/>
                    <a:pt x="107097" y="61043"/>
                    <a:pt x="107097" y="60734"/>
                  </a:cubicBezTo>
                  <a:cubicBezTo>
                    <a:pt x="107109" y="60412"/>
                    <a:pt x="107347" y="60174"/>
                    <a:pt x="107668" y="60174"/>
                  </a:cubicBezTo>
                  <a:close/>
                  <a:moveTo>
                    <a:pt x="111395" y="60174"/>
                  </a:moveTo>
                  <a:cubicBezTo>
                    <a:pt x="111693" y="60174"/>
                    <a:pt x="111967" y="60424"/>
                    <a:pt x="111967" y="60734"/>
                  </a:cubicBezTo>
                  <a:cubicBezTo>
                    <a:pt x="111967" y="61031"/>
                    <a:pt x="111705" y="61305"/>
                    <a:pt x="111395" y="61305"/>
                  </a:cubicBezTo>
                  <a:cubicBezTo>
                    <a:pt x="111085" y="61305"/>
                    <a:pt x="110835" y="61043"/>
                    <a:pt x="110835" y="60734"/>
                  </a:cubicBezTo>
                  <a:cubicBezTo>
                    <a:pt x="110835" y="60412"/>
                    <a:pt x="111085" y="60174"/>
                    <a:pt x="111395" y="60174"/>
                  </a:cubicBezTo>
                  <a:close/>
                  <a:moveTo>
                    <a:pt x="115122" y="60174"/>
                  </a:moveTo>
                  <a:cubicBezTo>
                    <a:pt x="115419" y="60174"/>
                    <a:pt x="115681" y="60424"/>
                    <a:pt x="115681" y="60734"/>
                  </a:cubicBezTo>
                  <a:cubicBezTo>
                    <a:pt x="115681" y="61031"/>
                    <a:pt x="115431" y="61305"/>
                    <a:pt x="115122" y="61305"/>
                  </a:cubicBezTo>
                  <a:cubicBezTo>
                    <a:pt x="114812" y="61305"/>
                    <a:pt x="114550" y="61043"/>
                    <a:pt x="114550" y="60734"/>
                  </a:cubicBezTo>
                  <a:cubicBezTo>
                    <a:pt x="114574" y="60412"/>
                    <a:pt x="114812" y="60174"/>
                    <a:pt x="115122" y="60174"/>
                  </a:cubicBezTo>
                  <a:close/>
                  <a:moveTo>
                    <a:pt x="118860" y="60174"/>
                  </a:moveTo>
                  <a:cubicBezTo>
                    <a:pt x="119158" y="60174"/>
                    <a:pt x="119420" y="60424"/>
                    <a:pt x="119420" y="60734"/>
                  </a:cubicBezTo>
                  <a:cubicBezTo>
                    <a:pt x="119420" y="61031"/>
                    <a:pt x="119170" y="61305"/>
                    <a:pt x="118860" y="61305"/>
                  </a:cubicBezTo>
                  <a:cubicBezTo>
                    <a:pt x="118539" y="61305"/>
                    <a:pt x="118289" y="61043"/>
                    <a:pt x="118289" y="60734"/>
                  </a:cubicBezTo>
                  <a:cubicBezTo>
                    <a:pt x="118289" y="60412"/>
                    <a:pt x="118539" y="60174"/>
                    <a:pt x="118860" y="60174"/>
                  </a:cubicBezTo>
                  <a:close/>
                  <a:moveTo>
                    <a:pt x="122575" y="60174"/>
                  </a:moveTo>
                  <a:cubicBezTo>
                    <a:pt x="122873" y="60174"/>
                    <a:pt x="123146" y="60424"/>
                    <a:pt x="123146" y="60734"/>
                  </a:cubicBezTo>
                  <a:cubicBezTo>
                    <a:pt x="123146" y="61031"/>
                    <a:pt x="122885" y="61305"/>
                    <a:pt x="122575" y="61305"/>
                  </a:cubicBezTo>
                  <a:cubicBezTo>
                    <a:pt x="122265" y="61305"/>
                    <a:pt x="122015" y="61043"/>
                    <a:pt x="122015" y="60734"/>
                  </a:cubicBezTo>
                  <a:cubicBezTo>
                    <a:pt x="122027" y="60412"/>
                    <a:pt x="122277" y="60174"/>
                    <a:pt x="122575" y="60174"/>
                  </a:cubicBezTo>
                  <a:close/>
                  <a:moveTo>
                    <a:pt x="126314" y="60174"/>
                  </a:moveTo>
                  <a:cubicBezTo>
                    <a:pt x="126611" y="60174"/>
                    <a:pt x="126873" y="60424"/>
                    <a:pt x="126873" y="60734"/>
                  </a:cubicBezTo>
                  <a:cubicBezTo>
                    <a:pt x="126873" y="61031"/>
                    <a:pt x="126623" y="61305"/>
                    <a:pt x="126314" y="61305"/>
                  </a:cubicBezTo>
                  <a:cubicBezTo>
                    <a:pt x="126004" y="61305"/>
                    <a:pt x="125742" y="61043"/>
                    <a:pt x="125742" y="60734"/>
                  </a:cubicBezTo>
                  <a:cubicBezTo>
                    <a:pt x="125742" y="60412"/>
                    <a:pt x="126004" y="60174"/>
                    <a:pt x="126314" y="60174"/>
                  </a:cubicBezTo>
                  <a:close/>
                  <a:moveTo>
                    <a:pt x="130028" y="60174"/>
                  </a:moveTo>
                  <a:cubicBezTo>
                    <a:pt x="130326" y="60174"/>
                    <a:pt x="130600" y="60424"/>
                    <a:pt x="130600" y="60734"/>
                  </a:cubicBezTo>
                  <a:cubicBezTo>
                    <a:pt x="130600" y="61031"/>
                    <a:pt x="130350" y="61305"/>
                    <a:pt x="130028" y="61305"/>
                  </a:cubicBezTo>
                  <a:cubicBezTo>
                    <a:pt x="129731" y="61305"/>
                    <a:pt x="129469" y="61043"/>
                    <a:pt x="129469" y="60734"/>
                  </a:cubicBezTo>
                  <a:cubicBezTo>
                    <a:pt x="129469" y="60412"/>
                    <a:pt x="129719" y="60174"/>
                    <a:pt x="130028" y="60174"/>
                  </a:cubicBezTo>
                  <a:close/>
                  <a:moveTo>
                    <a:pt x="133767" y="60174"/>
                  </a:moveTo>
                  <a:cubicBezTo>
                    <a:pt x="134065" y="60174"/>
                    <a:pt x="134326" y="60424"/>
                    <a:pt x="134326" y="60734"/>
                  </a:cubicBezTo>
                  <a:cubicBezTo>
                    <a:pt x="134326" y="61031"/>
                    <a:pt x="134076" y="61305"/>
                    <a:pt x="133767" y="61305"/>
                  </a:cubicBezTo>
                  <a:cubicBezTo>
                    <a:pt x="133469" y="61305"/>
                    <a:pt x="133207" y="61043"/>
                    <a:pt x="133207" y="60734"/>
                  </a:cubicBezTo>
                  <a:cubicBezTo>
                    <a:pt x="133207" y="60412"/>
                    <a:pt x="133457" y="60174"/>
                    <a:pt x="133767" y="60174"/>
                  </a:cubicBezTo>
                  <a:close/>
                  <a:moveTo>
                    <a:pt x="137494" y="60174"/>
                  </a:moveTo>
                  <a:cubicBezTo>
                    <a:pt x="137791" y="60174"/>
                    <a:pt x="138053" y="60424"/>
                    <a:pt x="138053" y="60734"/>
                  </a:cubicBezTo>
                  <a:cubicBezTo>
                    <a:pt x="138053" y="61031"/>
                    <a:pt x="137803" y="61305"/>
                    <a:pt x="137494" y="61305"/>
                  </a:cubicBezTo>
                  <a:cubicBezTo>
                    <a:pt x="137196" y="61305"/>
                    <a:pt x="136922" y="61043"/>
                    <a:pt x="136922" y="60734"/>
                  </a:cubicBezTo>
                  <a:cubicBezTo>
                    <a:pt x="136934" y="60412"/>
                    <a:pt x="137172" y="60174"/>
                    <a:pt x="137494" y="60174"/>
                  </a:cubicBezTo>
                  <a:close/>
                  <a:moveTo>
                    <a:pt x="141220" y="60174"/>
                  </a:moveTo>
                  <a:cubicBezTo>
                    <a:pt x="141518" y="60174"/>
                    <a:pt x="141792" y="60424"/>
                    <a:pt x="141792" y="60734"/>
                  </a:cubicBezTo>
                  <a:cubicBezTo>
                    <a:pt x="141792" y="61031"/>
                    <a:pt x="141530" y="61305"/>
                    <a:pt x="141220" y="61305"/>
                  </a:cubicBezTo>
                  <a:cubicBezTo>
                    <a:pt x="140911" y="61305"/>
                    <a:pt x="140661" y="61043"/>
                    <a:pt x="140661" y="60734"/>
                  </a:cubicBezTo>
                  <a:cubicBezTo>
                    <a:pt x="140661" y="60412"/>
                    <a:pt x="140911" y="60174"/>
                    <a:pt x="141220" y="60174"/>
                  </a:cubicBezTo>
                  <a:close/>
                  <a:moveTo>
                    <a:pt x="144947" y="60174"/>
                  </a:moveTo>
                  <a:cubicBezTo>
                    <a:pt x="145244" y="60174"/>
                    <a:pt x="145506" y="60424"/>
                    <a:pt x="145506" y="60734"/>
                  </a:cubicBezTo>
                  <a:cubicBezTo>
                    <a:pt x="145506" y="61031"/>
                    <a:pt x="145256" y="61305"/>
                    <a:pt x="144947" y="61305"/>
                  </a:cubicBezTo>
                  <a:cubicBezTo>
                    <a:pt x="144637" y="61305"/>
                    <a:pt x="144375" y="61043"/>
                    <a:pt x="144375" y="60734"/>
                  </a:cubicBezTo>
                  <a:cubicBezTo>
                    <a:pt x="144399" y="60412"/>
                    <a:pt x="144637" y="60174"/>
                    <a:pt x="144947" y="60174"/>
                  </a:cubicBezTo>
                  <a:close/>
                  <a:moveTo>
                    <a:pt x="148685" y="60174"/>
                  </a:moveTo>
                  <a:cubicBezTo>
                    <a:pt x="148983" y="60174"/>
                    <a:pt x="149245" y="60424"/>
                    <a:pt x="149245" y="60734"/>
                  </a:cubicBezTo>
                  <a:cubicBezTo>
                    <a:pt x="149245" y="61031"/>
                    <a:pt x="148995" y="61305"/>
                    <a:pt x="148685" y="61305"/>
                  </a:cubicBezTo>
                  <a:cubicBezTo>
                    <a:pt x="148364" y="61305"/>
                    <a:pt x="148114" y="61043"/>
                    <a:pt x="148114" y="60734"/>
                  </a:cubicBezTo>
                  <a:cubicBezTo>
                    <a:pt x="148114" y="60412"/>
                    <a:pt x="148364" y="60174"/>
                    <a:pt x="148685" y="60174"/>
                  </a:cubicBezTo>
                  <a:close/>
                  <a:moveTo>
                    <a:pt x="152400" y="60174"/>
                  </a:moveTo>
                  <a:cubicBezTo>
                    <a:pt x="152698" y="60174"/>
                    <a:pt x="152972" y="60424"/>
                    <a:pt x="152972" y="60734"/>
                  </a:cubicBezTo>
                  <a:cubicBezTo>
                    <a:pt x="152972" y="61031"/>
                    <a:pt x="152710" y="61305"/>
                    <a:pt x="152400" y="61305"/>
                  </a:cubicBezTo>
                  <a:cubicBezTo>
                    <a:pt x="152091" y="61305"/>
                    <a:pt x="151841" y="61043"/>
                    <a:pt x="151841" y="60734"/>
                  </a:cubicBezTo>
                  <a:cubicBezTo>
                    <a:pt x="151852" y="60412"/>
                    <a:pt x="152091" y="60174"/>
                    <a:pt x="152400" y="60174"/>
                  </a:cubicBezTo>
                  <a:close/>
                  <a:moveTo>
                    <a:pt x="156139" y="60174"/>
                  </a:moveTo>
                  <a:cubicBezTo>
                    <a:pt x="156436" y="60174"/>
                    <a:pt x="156698" y="60424"/>
                    <a:pt x="156698" y="60734"/>
                  </a:cubicBezTo>
                  <a:cubicBezTo>
                    <a:pt x="156698" y="61031"/>
                    <a:pt x="156448" y="61305"/>
                    <a:pt x="156139" y="61305"/>
                  </a:cubicBezTo>
                  <a:cubicBezTo>
                    <a:pt x="155829" y="61305"/>
                    <a:pt x="155567" y="61043"/>
                    <a:pt x="155567" y="60734"/>
                  </a:cubicBezTo>
                  <a:cubicBezTo>
                    <a:pt x="155567" y="60412"/>
                    <a:pt x="155829" y="60174"/>
                    <a:pt x="156139" y="60174"/>
                  </a:cubicBezTo>
                  <a:close/>
                  <a:moveTo>
                    <a:pt x="1548" y="61841"/>
                  </a:moveTo>
                  <a:cubicBezTo>
                    <a:pt x="1846" y="61841"/>
                    <a:pt x="2119" y="62091"/>
                    <a:pt x="2119" y="62401"/>
                  </a:cubicBezTo>
                  <a:cubicBezTo>
                    <a:pt x="2119" y="62722"/>
                    <a:pt x="1858" y="62972"/>
                    <a:pt x="1548" y="62972"/>
                  </a:cubicBezTo>
                  <a:cubicBezTo>
                    <a:pt x="1238" y="62972"/>
                    <a:pt x="988" y="62722"/>
                    <a:pt x="988" y="62401"/>
                  </a:cubicBezTo>
                  <a:cubicBezTo>
                    <a:pt x="988" y="62091"/>
                    <a:pt x="1238" y="61841"/>
                    <a:pt x="1548" y="61841"/>
                  </a:cubicBezTo>
                  <a:close/>
                  <a:moveTo>
                    <a:pt x="5287" y="61841"/>
                  </a:moveTo>
                  <a:cubicBezTo>
                    <a:pt x="5596" y="61841"/>
                    <a:pt x="5846" y="62091"/>
                    <a:pt x="5846" y="62401"/>
                  </a:cubicBezTo>
                  <a:cubicBezTo>
                    <a:pt x="5846" y="62722"/>
                    <a:pt x="5596" y="62972"/>
                    <a:pt x="5287" y="62972"/>
                  </a:cubicBezTo>
                  <a:cubicBezTo>
                    <a:pt x="4977" y="62972"/>
                    <a:pt x="4715" y="62722"/>
                    <a:pt x="4715" y="62401"/>
                  </a:cubicBezTo>
                  <a:cubicBezTo>
                    <a:pt x="4715" y="62079"/>
                    <a:pt x="4977" y="61841"/>
                    <a:pt x="5287" y="61841"/>
                  </a:cubicBezTo>
                  <a:close/>
                  <a:moveTo>
                    <a:pt x="9001" y="61841"/>
                  </a:moveTo>
                  <a:cubicBezTo>
                    <a:pt x="9299" y="61841"/>
                    <a:pt x="9573" y="62091"/>
                    <a:pt x="9573" y="62401"/>
                  </a:cubicBezTo>
                  <a:cubicBezTo>
                    <a:pt x="9573" y="62722"/>
                    <a:pt x="9323" y="62972"/>
                    <a:pt x="9001" y="62972"/>
                  </a:cubicBezTo>
                  <a:cubicBezTo>
                    <a:pt x="8704" y="62972"/>
                    <a:pt x="8442" y="62722"/>
                    <a:pt x="8442" y="62401"/>
                  </a:cubicBezTo>
                  <a:cubicBezTo>
                    <a:pt x="8442" y="62091"/>
                    <a:pt x="8692" y="61841"/>
                    <a:pt x="9001" y="61841"/>
                  </a:cubicBezTo>
                  <a:close/>
                  <a:moveTo>
                    <a:pt x="12728" y="61841"/>
                  </a:moveTo>
                  <a:cubicBezTo>
                    <a:pt x="13037" y="61841"/>
                    <a:pt x="13288" y="62091"/>
                    <a:pt x="13288" y="62401"/>
                  </a:cubicBezTo>
                  <a:cubicBezTo>
                    <a:pt x="13288" y="62722"/>
                    <a:pt x="13037" y="62972"/>
                    <a:pt x="12728" y="62972"/>
                  </a:cubicBezTo>
                  <a:cubicBezTo>
                    <a:pt x="12418" y="62972"/>
                    <a:pt x="12156" y="62722"/>
                    <a:pt x="12156" y="62401"/>
                  </a:cubicBezTo>
                  <a:cubicBezTo>
                    <a:pt x="12180" y="62079"/>
                    <a:pt x="12418" y="61841"/>
                    <a:pt x="12728" y="61841"/>
                  </a:cubicBezTo>
                  <a:close/>
                  <a:moveTo>
                    <a:pt x="16466" y="61841"/>
                  </a:moveTo>
                  <a:cubicBezTo>
                    <a:pt x="16764" y="61841"/>
                    <a:pt x="17026" y="62091"/>
                    <a:pt x="17026" y="62401"/>
                  </a:cubicBezTo>
                  <a:cubicBezTo>
                    <a:pt x="17026" y="62722"/>
                    <a:pt x="16776" y="62972"/>
                    <a:pt x="16466" y="62972"/>
                  </a:cubicBezTo>
                  <a:cubicBezTo>
                    <a:pt x="16169" y="62972"/>
                    <a:pt x="15895" y="62722"/>
                    <a:pt x="15895" y="62401"/>
                  </a:cubicBezTo>
                  <a:cubicBezTo>
                    <a:pt x="15895" y="62091"/>
                    <a:pt x="16145" y="61841"/>
                    <a:pt x="16466" y="61841"/>
                  </a:cubicBezTo>
                  <a:close/>
                  <a:moveTo>
                    <a:pt x="20181" y="61841"/>
                  </a:moveTo>
                  <a:cubicBezTo>
                    <a:pt x="20491" y="61841"/>
                    <a:pt x="20753" y="62091"/>
                    <a:pt x="20753" y="62401"/>
                  </a:cubicBezTo>
                  <a:cubicBezTo>
                    <a:pt x="20753" y="62722"/>
                    <a:pt x="20491" y="62972"/>
                    <a:pt x="20181" y="62972"/>
                  </a:cubicBezTo>
                  <a:cubicBezTo>
                    <a:pt x="19872" y="62972"/>
                    <a:pt x="19622" y="62722"/>
                    <a:pt x="19622" y="62401"/>
                  </a:cubicBezTo>
                  <a:cubicBezTo>
                    <a:pt x="19634" y="62079"/>
                    <a:pt x="19872" y="61841"/>
                    <a:pt x="20181" y="61841"/>
                  </a:cubicBezTo>
                  <a:close/>
                  <a:moveTo>
                    <a:pt x="23920" y="61841"/>
                  </a:moveTo>
                  <a:cubicBezTo>
                    <a:pt x="24217" y="61841"/>
                    <a:pt x="24479" y="62091"/>
                    <a:pt x="24479" y="62401"/>
                  </a:cubicBezTo>
                  <a:cubicBezTo>
                    <a:pt x="24479" y="62722"/>
                    <a:pt x="24229" y="62972"/>
                    <a:pt x="23920" y="62972"/>
                  </a:cubicBezTo>
                  <a:cubicBezTo>
                    <a:pt x="23610" y="62972"/>
                    <a:pt x="23348" y="62722"/>
                    <a:pt x="23348" y="62401"/>
                  </a:cubicBezTo>
                  <a:cubicBezTo>
                    <a:pt x="23348" y="62091"/>
                    <a:pt x="23610" y="61841"/>
                    <a:pt x="23920" y="61841"/>
                  </a:cubicBezTo>
                  <a:close/>
                  <a:moveTo>
                    <a:pt x="27635" y="61841"/>
                  </a:moveTo>
                  <a:cubicBezTo>
                    <a:pt x="27956" y="61841"/>
                    <a:pt x="28206" y="62091"/>
                    <a:pt x="28206" y="62401"/>
                  </a:cubicBezTo>
                  <a:cubicBezTo>
                    <a:pt x="28206" y="62722"/>
                    <a:pt x="27956" y="62972"/>
                    <a:pt x="27635" y="62972"/>
                  </a:cubicBezTo>
                  <a:cubicBezTo>
                    <a:pt x="27325" y="62972"/>
                    <a:pt x="27075" y="62722"/>
                    <a:pt x="27075" y="62401"/>
                  </a:cubicBezTo>
                  <a:cubicBezTo>
                    <a:pt x="27087" y="62079"/>
                    <a:pt x="27325" y="61841"/>
                    <a:pt x="27635" y="61841"/>
                  </a:cubicBezTo>
                  <a:close/>
                  <a:moveTo>
                    <a:pt x="31373" y="61841"/>
                  </a:moveTo>
                  <a:cubicBezTo>
                    <a:pt x="31671" y="61841"/>
                    <a:pt x="31945" y="62091"/>
                    <a:pt x="31945" y="62401"/>
                  </a:cubicBezTo>
                  <a:cubicBezTo>
                    <a:pt x="31945" y="62722"/>
                    <a:pt x="31683" y="62972"/>
                    <a:pt x="31373" y="62972"/>
                  </a:cubicBezTo>
                  <a:cubicBezTo>
                    <a:pt x="31064" y="62972"/>
                    <a:pt x="30814" y="62722"/>
                    <a:pt x="30814" y="62401"/>
                  </a:cubicBezTo>
                  <a:cubicBezTo>
                    <a:pt x="30814" y="62091"/>
                    <a:pt x="31064" y="61841"/>
                    <a:pt x="31373" y="61841"/>
                  </a:cubicBezTo>
                  <a:close/>
                  <a:moveTo>
                    <a:pt x="35100" y="61841"/>
                  </a:moveTo>
                  <a:cubicBezTo>
                    <a:pt x="35409" y="61841"/>
                    <a:pt x="35659" y="62091"/>
                    <a:pt x="35659" y="62401"/>
                  </a:cubicBezTo>
                  <a:cubicBezTo>
                    <a:pt x="35659" y="62722"/>
                    <a:pt x="35409" y="62972"/>
                    <a:pt x="35100" y="62972"/>
                  </a:cubicBezTo>
                  <a:cubicBezTo>
                    <a:pt x="34778" y="62972"/>
                    <a:pt x="34528" y="62722"/>
                    <a:pt x="34528" y="62401"/>
                  </a:cubicBezTo>
                  <a:cubicBezTo>
                    <a:pt x="34540" y="62079"/>
                    <a:pt x="34778" y="61841"/>
                    <a:pt x="35100" y="61841"/>
                  </a:cubicBezTo>
                  <a:close/>
                  <a:moveTo>
                    <a:pt x="38815" y="61841"/>
                  </a:moveTo>
                  <a:cubicBezTo>
                    <a:pt x="39112" y="61841"/>
                    <a:pt x="39386" y="62091"/>
                    <a:pt x="39386" y="62401"/>
                  </a:cubicBezTo>
                  <a:cubicBezTo>
                    <a:pt x="39386" y="62722"/>
                    <a:pt x="39124" y="62972"/>
                    <a:pt x="38815" y="62972"/>
                  </a:cubicBezTo>
                  <a:cubicBezTo>
                    <a:pt x="38517" y="62972"/>
                    <a:pt x="38255" y="62722"/>
                    <a:pt x="38255" y="62401"/>
                  </a:cubicBezTo>
                  <a:cubicBezTo>
                    <a:pt x="38267" y="62091"/>
                    <a:pt x="38505" y="61841"/>
                    <a:pt x="38815" y="61841"/>
                  </a:cubicBezTo>
                  <a:close/>
                  <a:moveTo>
                    <a:pt x="42553" y="61841"/>
                  </a:moveTo>
                  <a:cubicBezTo>
                    <a:pt x="42863" y="61841"/>
                    <a:pt x="43113" y="62091"/>
                    <a:pt x="43113" y="62401"/>
                  </a:cubicBezTo>
                  <a:cubicBezTo>
                    <a:pt x="43113" y="62722"/>
                    <a:pt x="42863" y="62972"/>
                    <a:pt x="42553" y="62972"/>
                  </a:cubicBezTo>
                  <a:cubicBezTo>
                    <a:pt x="42232" y="62972"/>
                    <a:pt x="41982" y="62722"/>
                    <a:pt x="41982" y="62401"/>
                  </a:cubicBezTo>
                  <a:cubicBezTo>
                    <a:pt x="41982" y="62079"/>
                    <a:pt x="42244" y="61841"/>
                    <a:pt x="42553" y="61841"/>
                  </a:cubicBezTo>
                  <a:close/>
                  <a:moveTo>
                    <a:pt x="46268" y="61841"/>
                  </a:moveTo>
                  <a:cubicBezTo>
                    <a:pt x="46565" y="61841"/>
                    <a:pt x="46839" y="62091"/>
                    <a:pt x="46839" y="62401"/>
                  </a:cubicBezTo>
                  <a:cubicBezTo>
                    <a:pt x="46839" y="62722"/>
                    <a:pt x="46589" y="62972"/>
                    <a:pt x="46268" y="62972"/>
                  </a:cubicBezTo>
                  <a:cubicBezTo>
                    <a:pt x="45970" y="62972"/>
                    <a:pt x="45708" y="62722"/>
                    <a:pt x="45708" y="62401"/>
                  </a:cubicBezTo>
                  <a:cubicBezTo>
                    <a:pt x="45720" y="62091"/>
                    <a:pt x="45958" y="61841"/>
                    <a:pt x="46268" y="61841"/>
                  </a:cubicBezTo>
                  <a:close/>
                  <a:moveTo>
                    <a:pt x="50006" y="61841"/>
                  </a:moveTo>
                  <a:cubicBezTo>
                    <a:pt x="50316" y="61841"/>
                    <a:pt x="50578" y="62091"/>
                    <a:pt x="50578" y="62401"/>
                  </a:cubicBezTo>
                  <a:cubicBezTo>
                    <a:pt x="50578" y="62722"/>
                    <a:pt x="50316" y="62972"/>
                    <a:pt x="50006" y="62972"/>
                  </a:cubicBezTo>
                  <a:cubicBezTo>
                    <a:pt x="49697" y="62972"/>
                    <a:pt x="49447" y="62722"/>
                    <a:pt x="49447" y="62401"/>
                  </a:cubicBezTo>
                  <a:cubicBezTo>
                    <a:pt x="49447" y="62079"/>
                    <a:pt x="49697" y="61841"/>
                    <a:pt x="50006" y="61841"/>
                  </a:cubicBezTo>
                  <a:close/>
                  <a:moveTo>
                    <a:pt x="53733" y="61841"/>
                  </a:moveTo>
                  <a:cubicBezTo>
                    <a:pt x="54031" y="61841"/>
                    <a:pt x="54293" y="62091"/>
                    <a:pt x="54293" y="62401"/>
                  </a:cubicBezTo>
                  <a:cubicBezTo>
                    <a:pt x="54293" y="62722"/>
                    <a:pt x="54043" y="62972"/>
                    <a:pt x="53733" y="62972"/>
                  </a:cubicBezTo>
                  <a:cubicBezTo>
                    <a:pt x="53412" y="62972"/>
                    <a:pt x="53162" y="62722"/>
                    <a:pt x="53162" y="62401"/>
                  </a:cubicBezTo>
                  <a:cubicBezTo>
                    <a:pt x="53173" y="62091"/>
                    <a:pt x="53412" y="61841"/>
                    <a:pt x="53733" y="61841"/>
                  </a:cubicBezTo>
                  <a:close/>
                  <a:moveTo>
                    <a:pt x="57460" y="61841"/>
                  </a:moveTo>
                  <a:cubicBezTo>
                    <a:pt x="57781" y="61841"/>
                    <a:pt x="58031" y="62091"/>
                    <a:pt x="58031" y="62401"/>
                  </a:cubicBezTo>
                  <a:cubicBezTo>
                    <a:pt x="58031" y="62722"/>
                    <a:pt x="57781" y="62972"/>
                    <a:pt x="57460" y="62972"/>
                  </a:cubicBezTo>
                  <a:cubicBezTo>
                    <a:pt x="57150" y="62972"/>
                    <a:pt x="56900" y="62722"/>
                    <a:pt x="56900" y="62401"/>
                  </a:cubicBezTo>
                  <a:cubicBezTo>
                    <a:pt x="56900" y="62079"/>
                    <a:pt x="57150" y="61841"/>
                    <a:pt x="57460" y="61841"/>
                  </a:cubicBezTo>
                  <a:close/>
                  <a:moveTo>
                    <a:pt x="61186" y="61841"/>
                  </a:moveTo>
                  <a:cubicBezTo>
                    <a:pt x="61484" y="61841"/>
                    <a:pt x="61746" y="62091"/>
                    <a:pt x="61746" y="62401"/>
                  </a:cubicBezTo>
                  <a:cubicBezTo>
                    <a:pt x="61746" y="62722"/>
                    <a:pt x="61496" y="62972"/>
                    <a:pt x="61186" y="62972"/>
                  </a:cubicBezTo>
                  <a:cubicBezTo>
                    <a:pt x="60877" y="62972"/>
                    <a:pt x="60615" y="62722"/>
                    <a:pt x="60615" y="62401"/>
                  </a:cubicBezTo>
                  <a:cubicBezTo>
                    <a:pt x="60639" y="62091"/>
                    <a:pt x="60877" y="61841"/>
                    <a:pt x="61186" y="61841"/>
                  </a:cubicBezTo>
                  <a:close/>
                  <a:moveTo>
                    <a:pt x="64925" y="61841"/>
                  </a:moveTo>
                  <a:cubicBezTo>
                    <a:pt x="65234" y="61841"/>
                    <a:pt x="65485" y="62091"/>
                    <a:pt x="65485" y="62401"/>
                  </a:cubicBezTo>
                  <a:cubicBezTo>
                    <a:pt x="65485" y="62722"/>
                    <a:pt x="65234" y="62972"/>
                    <a:pt x="64925" y="62972"/>
                  </a:cubicBezTo>
                  <a:cubicBezTo>
                    <a:pt x="64603" y="62972"/>
                    <a:pt x="64353" y="62722"/>
                    <a:pt x="64353" y="62401"/>
                  </a:cubicBezTo>
                  <a:cubicBezTo>
                    <a:pt x="64353" y="62079"/>
                    <a:pt x="64603" y="61841"/>
                    <a:pt x="64925" y="61841"/>
                  </a:cubicBezTo>
                  <a:close/>
                  <a:moveTo>
                    <a:pt x="68640" y="61841"/>
                  </a:moveTo>
                  <a:cubicBezTo>
                    <a:pt x="68937" y="61841"/>
                    <a:pt x="69211" y="62091"/>
                    <a:pt x="69211" y="62401"/>
                  </a:cubicBezTo>
                  <a:cubicBezTo>
                    <a:pt x="69211" y="62722"/>
                    <a:pt x="68949" y="62972"/>
                    <a:pt x="68640" y="62972"/>
                  </a:cubicBezTo>
                  <a:cubicBezTo>
                    <a:pt x="68330" y="62972"/>
                    <a:pt x="68080" y="62722"/>
                    <a:pt x="68080" y="62401"/>
                  </a:cubicBezTo>
                  <a:cubicBezTo>
                    <a:pt x="68092" y="62091"/>
                    <a:pt x="68330" y="61841"/>
                    <a:pt x="68640" y="61841"/>
                  </a:cubicBezTo>
                  <a:close/>
                  <a:moveTo>
                    <a:pt x="72366" y="61841"/>
                  </a:moveTo>
                  <a:cubicBezTo>
                    <a:pt x="72676" y="61841"/>
                    <a:pt x="72926" y="62091"/>
                    <a:pt x="72926" y="62401"/>
                  </a:cubicBezTo>
                  <a:cubicBezTo>
                    <a:pt x="72926" y="62722"/>
                    <a:pt x="72676" y="62972"/>
                    <a:pt x="72366" y="62972"/>
                  </a:cubicBezTo>
                  <a:cubicBezTo>
                    <a:pt x="72045" y="62972"/>
                    <a:pt x="71795" y="62722"/>
                    <a:pt x="71795" y="62401"/>
                  </a:cubicBezTo>
                  <a:cubicBezTo>
                    <a:pt x="71807" y="62079"/>
                    <a:pt x="72069" y="61841"/>
                    <a:pt x="72366" y="61841"/>
                  </a:cubicBezTo>
                  <a:close/>
                  <a:moveTo>
                    <a:pt x="76093" y="61841"/>
                  </a:moveTo>
                  <a:cubicBezTo>
                    <a:pt x="76391" y="61841"/>
                    <a:pt x="76664" y="62091"/>
                    <a:pt x="76664" y="62401"/>
                  </a:cubicBezTo>
                  <a:cubicBezTo>
                    <a:pt x="76664" y="62722"/>
                    <a:pt x="76403" y="62972"/>
                    <a:pt x="76093" y="62972"/>
                  </a:cubicBezTo>
                  <a:cubicBezTo>
                    <a:pt x="75795" y="62972"/>
                    <a:pt x="75533" y="62722"/>
                    <a:pt x="75533" y="62401"/>
                  </a:cubicBezTo>
                  <a:cubicBezTo>
                    <a:pt x="75533" y="62091"/>
                    <a:pt x="75783" y="61841"/>
                    <a:pt x="76093" y="61841"/>
                  </a:cubicBezTo>
                  <a:close/>
                  <a:moveTo>
                    <a:pt x="79712" y="61841"/>
                  </a:moveTo>
                  <a:cubicBezTo>
                    <a:pt x="80010" y="61841"/>
                    <a:pt x="80284" y="62091"/>
                    <a:pt x="80284" y="62401"/>
                  </a:cubicBezTo>
                  <a:cubicBezTo>
                    <a:pt x="80284" y="62722"/>
                    <a:pt x="80022" y="62972"/>
                    <a:pt x="79712" y="62972"/>
                  </a:cubicBezTo>
                  <a:cubicBezTo>
                    <a:pt x="79403" y="62972"/>
                    <a:pt x="79153" y="62722"/>
                    <a:pt x="79153" y="62401"/>
                  </a:cubicBezTo>
                  <a:cubicBezTo>
                    <a:pt x="79165" y="62091"/>
                    <a:pt x="79403" y="61841"/>
                    <a:pt x="79712" y="61841"/>
                  </a:cubicBezTo>
                  <a:close/>
                  <a:moveTo>
                    <a:pt x="83451" y="61841"/>
                  </a:moveTo>
                  <a:cubicBezTo>
                    <a:pt x="83761" y="61841"/>
                    <a:pt x="84011" y="62091"/>
                    <a:pt x="84011" y="62401"/>
                  </a:cubicBezTo>
                  <a:cubicBezTo>
                    <a:pt x="84011" y="62722"/>
                    <a:pt x="83761" y="62972"/>
                    <a:pt x="83451" y="62972"/>
                  </a:cubicBezTo>
                  <a:cubicBezTo>
                    <a:pt x="83141" y="62972"/>
                    <a:pt x="82880" y="62722"/>
                    <a:pt x="82880" y="62401"/>
                  </a:cubicBezTo>
                  <a:cubicBezTo>
                    <a:pt x="82880" y="62079"/>
                    <a:pt x="83141" y="61841"/>
                    <a:pt x="83451" y="61841"/>
                  </a:cubicBezTo>
                  <a:close/>
                  <a:moveTo>
                    <a:pt x="87166" y="61841"/>
                  </a:moveTo>
                  <a:cubicBezTo>
                    <a:pt x="87463" y="61841"/>
                    <a:pt x="87737" y="62091"/>
                    <a:pt x="87737" y="62401"/>
                  </a:cubicBezTo>
                  <a:cubicBezTo>
                    <a:pt x="87737" y="62722"/>
                    <a:pt x="87475" y="62972"/>
                    <a:pt x="87166" y="62972"/>
                  </a:cubicBezTo>
                  <a:cubicBezTo>
                    <a:pt x="86856" y="62972"/>
                    <a:pt x="86606" y="62722"/>
                    <a:pt x="86606" y="62401"/>
                  </a:cubicBezTo>
                  <a:cubicBezTo>
                    <a:pt x="86618" y="62091"/>
                    <a:pt x="86856" y="61841"/>
                    <a:pt x="87166" y="61841"/>
                  </a:cubicBezTo>
                  <a:close/>
                  <a:moveTo>
                    <a:pt x="90904" y="61841"/>
                  </a:moveTo>
                  <a:cubicBezTo>
                    <a:pt x="91214" y="61841"/>
                    <a:pt x="91464" y="62091"/>
                    <a:pt x="91464" y="62401"/>
                  </a:cubicBezTo>
                  <a:cubicBezTo>
                    <a:pt x="91464" y="62722"/>
                    <a:pt x="91214" y="62972"/>
                    <a:pt x="90904" y="62972"/>
                  </a:cubicBezTo>
                  <a:cubicBezTo>
                    <a:pt x="90595" y="62972"/>
                    <a:pt x="90345" y="62722"/>
                    <a:pt x="90345" y="62401"/>
                  </a:cubicBezTo>
                  <a:cubicBezTo>
                    <a:pt x="90345" y="62079"/>
                    <a:pt x="90595" y="61841"/>
                    <a:pt x="90904" y="61841"/>
                  </a:cubicBezTo>
                  <a:close/>
                  <a:moveTo>
                    <a:pt x="94631" y="61841"/>
                  </a:moveTo>
                  <a:cubicBezTo>
                    <a:pt x="94929" y="61841"/>
                    <a:pt x="95191" y="62091"/>
                    <a:pt x="95191" y="62401"/>
                  </a:cubicBezTo>
                  <a:cubicBezTo>
                    <a:pt x="95191" y="62722"/>
                    <a:pt x="94941" y="62972"/>
                    <a:pt x="94631" y="62972"/>
                  </a:cubicBezTo>
                  <a:cubicBezTo>
                    <a:pt x="94310" y="62972"/>
                    <a:pt x="94060" y="62722"/>
                    <a:pt x="94060" y="62401"/>
                  </a:cubicBezTo>
                  <a:cubicBezTo>
                    <a:pt x="94071" y="62091"/>
                    <a:pt x="94310" y="61841"/>
                    <a:pt x="94631" y="61841"/>
                  </a:cubicBezTo>
                  <a:close/>
                  <a:moveTo>
                    <a:pt x="98346" y="61841"/>
                  </a:moveTo>
                  <a:cubicBezTo>
                    <a:pt x="98655" y="61841"/>
                    <a:pt x="98905" y="62091"/>
                    <a:pt x="98905" y="62401"/>
                  </a:cubicBezTo>
                  <a:cubicBezTo>
                    <a:pt x="98905" y="62722"/>
                    <a:pt x="98655" y="62972"/>
                    <a:pt x="98346" y="62972"/>
                  </a:cubicBezTo>
                  <a:cubicBezTo>
                    <a:pt x="98036" y="62972"/>
                    <a:pt x="97786" y="62722"/>
                    <a:pt x="97786" y="62401"/>
                  </a:cubicBezTo>
                  <a:cubicBezTo>
                    <a:pt x="97798" y="62079"/>
                    <a:pt x="98036" y="61841"/>
                    <a:pt x="98346" y="61841"/>
                  </a:cubicBezTo>
                  <a:close/>
                  <a:moveTo>
                    <a:pt x="102084" y="61841"/>
                  </a:moveTo>
                  <a:cubicBezTo>
                    <a:pt x="102382" y="61841"/>
                    <a:pt x="102644" y="62091"/>
                    <a:pt x="102644" y="62401"/>
                  </a:cubicBezTo>
                  <a:cubicBezTo>
                    <a:pt x="102644" y="62722"/>
                    <a:pt x="102394" y="62972"/>
                    <a:pt x="102084" y="62972"/>
                  </a:cubicBezTo>
                  <a:cubicBezTo>
                    <a:pt x="101787" y="62972"/>
                    <a:pt x="101513" y="62722"/>
                    <a:pt x="101513" y="62401"/>
                  </a:cubicBezTo>
                  <a:cubicBezTo>
                    <a:pt x="101513" y="62091"/>
                    <a:pt x="101775" y="61841"/>
                    <a:pt x="102084" y="61841"/>
                  </a:cubicBezTo>
                  <a:close/>
                  <a:moveTo>
                    <a:pt x="105799" y="61841"/>
                  </a:moveTo>
                  <a:cubicBezTo>
                    <a:pt x="106121" y="61841"/>
                    <a:pt x="106371" y="62091"/>
                    <a:pt x="106371" y="62401"/>
                  </a:cubicBezTo>
                  <a:cubicBezTo>
                    <a:pt x="106371" y="62722"/>
                    <a:pt x="106109" y="62972"/>
                    <a:pt x="105799" y="62972"/>
                  </a:cubicBezTo>
                  <a:cubicBezTo>
                    <a:pt x="105490" y="62972"/>
                    <a:pt x="105239" y="62722"/>
                    <a:pt x="105239" y="62401"/>
                  </a:cubicBezTo>
                  <a:cubicBezTo>
                    <a:pt x="105251" y="62079"/>
                    <a:pt x="105490" y="61841"/>
                    <a:pt x="105799" y="61841"/>
                  </a:cubicBezTo>
                  <a:close/>
                  <a:moveTo>
                    <a:pt x="109538" y="61841"/>
                  </a:moveTo>
                  <a:cubicBezTo>
                    <a:pt x="109835" y="61841"/>
                    <a:pt x="110109" y="62091"/>
                    <a:pt x="110109" y="62401"/>
                  </a:cubicBezTo>
                  <a:cubicBezTo>
                    <a:pt x="110109" y="62722"/>
                    <a:pt x="109847" y="62972"/>
                    <a:pt x="109538" y="62972"/>
                  </a:cubicBezTo>
                  <a:cubicBezTo>
                    <a:pt x="109228" y="62972"/>
                    <a:pt x="108978" y="62722"/>
                    <a:pt x="108978" y="62401"/>
                  </a:cubicBezTo>
                  <a:cubicBezTo>
                    <a:pt x="108978" y="62091"/>
                    <a:pt x="109228" y="61841"/>
                    <a:pt x="109538" y="61841"/>
                  </a:cubicBezTo>
                  <a:close/>
                  <a:moveTo>
                    <a:pt x="113264" y="61841"/>
                  </a:moveTo>
                  <a:cubicBezTo>
                    <a:pt x="113574" y="61841"/>
                    <a:pt x="113824" y="62091"/>
                    <a:pt x="113824" y="62401"/>
                  </a:cubicBezTo>
                  <a:cubicBezTo>
                    <a:pt x="113824" y="62722"/>
                    <a:pt x="113574" y="62972"/>
                    <a:pt x="113264" y="62972"/>
                  </a:cubicBezTo>
                  <a:cubicBezTo>
                    <a:pt x="112943" y="62972"/>
                    <a:pt x="112693" y="62722"/>
                    <a:pt x="112693" y="62401"/>
                  </a:cubicBezTo>
                  <a:cubicBezTo>
                    <a:pt x="112705" y="62079"/>
                    <a:pt x="112943" y="61841"/>
                    <a:pt x="113264" y="61841"/>
                  </a:cubicBezTo>
                  <a:close/>
                  <a:moveTo>
                    <a:pt x="116991" y="61841"/>
                  </a:moveTo>
                  <a:cubicBezTo>
                    <a:pt x="117289" y="61841"/>
                    <a:pt x="117562" y="62091"/>
                    <a:pt x="117562" y="62401"/>
                  </a:cubicBezTo>
                  <a:cubicBezTo>
                    <a:pt x="117562" y="62722"/>
                    <a:pt x="117312" y="62972"/>
                    <a:pt x="116991" y="62972"/>
                  </a:cubicBezTo>
                  <a:cubicBezTo>
                    <a:pt x="116681" y="62972"/>
                    <a:pt x="116431" y="62722"/>
                    <a:pt x="116431" y="62401"/>
                  </a:cubicBezTo>
                  <a:cubicBezTo>
                    <a:pt x="116431" y="62091"/>
                    <a:pt x="116681" y="61841"/>
                    <a:pt x="116991" y="61841"/>
                  </a:cubicBezTo>
                  <a:close/>
                  <a:moveTo>
                    <a:pt x="120718" y="61841"/>
                  </a:moveTo>
                  <a:cubicBezTo>
                    <a:pt x="121027" y="61841"/>
                    <a:pt x="121277" y="62091"/>
                    <a:pt x="121277" y="62401"/>
                  </a:cubicBezTo>
                  <a:cubicBezTo>
                    <a:pt x="121277" y="62722"/>
                    <a:pt x="121027" y="62972"/>
                    <a:pt x="120718" y="62972"/>
                  </a:cubicBezTo>
                  <a:cubicBezTo>
                    <a:pt x="120408" y="62972"/>
                    <a:pt x="120146" y="62722"/>
                    <a:pt x="120146" y="62401"/>
                  </a:cubicBezTo>
                  <a:cubicBezTo>
                    <a:pt x="120170" y="62079"/>
                    <a:pt x="120420" y="61841"/>
                    <a:pt x="120718" y="61841"/>
                  </a:cubicBezTo>
                  <a:close/>
                  <a:moveTo>
                    <a:pt x="124456" y="61841"/>
                  </a:moveTo>
                  <a:cubicBezTo>
                    <a:pt x="124754" y="61841"/>
                    <a:pt x="125016" y="62091"/>
                    <a:pt x="125016" y="62401"/>
                  </a:cubicBezTo>
                  <a:cubicBezTo>
                    <a:pt x="125016" y="62722"/>
                    <a:pt x="124766" y="62972"/>
                    <a:pt x="124456" y="62972"/>
                  </a:cubicBezTo>
                  <a:cubicBezTo>
                    <a:pt x="124135" y="62972"/>
                    <a:pt x="123885" y="62722"/>
                    <a:pt x="123885" y="62401"/>
                  </a:cubicBezTo>
                  <a:cubicBezTo>
                    <a:pt x="123885" y="62091"/>
                    <a:pt x="124135" y="61841"/>
                    <a:pt x="124456" y="61841"/>
                  </a:cubicBezTo>
                  <a:close/>
                  <a:moveTo>
                    <a:pt x="128171" y="61841"/>
                  </a:moveTo>
                  <a:cubicBezTo>
                    <a:pt x="128480" y="61841"/>
                    <a:pt x="128742" y="62091"/>
                    <a:pt x="128742" y="62401"/>
                  </a:cubicBezTo>
                  <a:cubicBezTo>
                    <a:pt x="128742" y="62722"/>
                    <a:pt x="128480" y="62972"/>
                    <a:pt x="128171" y="62972"/>
                  </a:cubicBezTo>
                  <a:cubicBezTo>
                    <a:pt x="127861" y="62972"/>
                    <a:pt x="127611" y="62722"/>
                    <a:pt x="127611" y="62401"/>
                  </a:cubicBezTo>
                  <a:cubicBezTo>
                    <a:pt x="127611" y="62079"/>
                    <a:pt x="127861" y="61841"/>
                    <a:pt x="128171" y="61841"/>
                  </a:cubicBezTo>
                  <a:close/>
                  <a:moveTo>
                    <a:pt x="131898" y="61841"/>
                  </a:moveTo>
                  <a:cubicBezTo>
                    <a:pt x="132195" y="61841"/>
                    <a:pt x="132457" y="62091"/>
                    <a:pt x="132457" y="62401"/>
                  </a:cubicBezTo>
                  <a:cubicBezTo>
                    <a:pt x="132457" y="62722"/>
                    <a:pt x="132207" y="62972"/>
                    <a:pt x="131898" y="62972"/>
                  </a:cubicBezTo>
                  <a:cubicBezTo>
                    <a:pt x="131600" y="62972"/>
                    <a:pt x="131326" y="62722"/>
                    <a:pt x="131326" y="62401"/>
                  </a:cubicBezTo>
                  <a:cubicBezTo>
                    <a:pt x="131338" y="62091"/>
                    <a:pt x="131576" y="61841"/>
                    <a:pt x="131898" y="61841"/>
                  </a:cubicBezTo>
                  <a:close/>
                  <a:moveTo>
                    <a:pt x="135624" y="61841"/>
                  </a:moveTo>
                  <a:cubicBezTo>
                    <a:pt x="135946" y="61841"/>
                    <a:pt x="136196" y="62091"/>
                    <a:pt x="136196" y="62401"/>
                  </a:cubicBezTo>
                  <a:cubicBezTo>
                    <a:pt x="136196" y="62722"/>
                    <a:pt x="135934" y="62972"/>
                    <a:pt x="135624" y="62972"/>
                  </a:cubicBezTo>
                  <a:cubicBezTo>
                    <a:pt x="135315" y="62972"/>
                    <a:pt x="135065" y="62722"/>
                    <a:pt x="135065" y="62401"/>
                  </a:cubicBezTo>
                  <a:cubicBezTo>
                    <a:pt x="135065" y="62079"/>
                    <a:pt x="135315" y="61841"/>
                    <a:pt x="135624" y="61841"/>
                  </a:cubicBezTo>
                  <a:close/>
                  <a:moveTo>
                    <a:pt x="139351" y="61841"/>
                  </a:moveTo>
                  <a:cubicBezTo>
                    <a:pt x="139649" y="61841"/>
                    <a:pt x="139910" y="62091"/>
                    <a:pt x="139910" y="62401"/>
                  </a:cubicBezTo>
                  <a:cubicBezTo>
                    <a:pt x="139910" y="62722"/>
                    <a:pt x="139660" y="62972"/>
                    <a:pt x="139351" y="62972"/>
                  </a:cubicBezTo>
                  <a:cubicBezTo>
                    <a:pt x="139053" y="62972"/>
                    <a:pt x="138779" y="62722"/>
                    <a:pt x="138779" y="62401"/>
                  </a:cubicBezTo>
                  <a:cubicBezTo>
                    <a:pt x="138803" y="62091"/>
                    <a:pt x="139041" y="61841"/>
                    <a:pt x="139351" y="61841"/>
                  </a:cubicBezTo>
                  <a:close/>
                  <a:moveTo>
                    <a:pt x="143089" y="61841"/>
                  </a:moveTo>
                  <a:cubicBezTo>
                    <a:pt x="143399" y="61841"/>
                    <a:pt x="143649" y="62091"/>
                    <a:pt x="143649" y="62401"/>
                  </a:cubicBezTo>
                  <a:cubicBezTo>
                    <a:pt x="143649" y="62722"/>
                    <a:pt x="143399" y="62972"/>
                    <a:pt x="143089" y="62972"/>
                  </a:cubicBezTo>
                  <a:cubicBezTo>
                    <a:pt x="142768" y="62972"/>
                    <a:pt x="142518" y="62722"/>
                    <a:pt x="142518" y="62401"/>
                  </a:cubicBezTo>
                  <a:cubicBezTo>
                    <a:pt x="142518" y="62079"/>
                    <a:pt x="142768" y="61841"/>
                    <a:pt x="143089" y="61841"/>
                  </a:cubicBezTo>
                  <a:close/>
                  <a:moveTo>
                    <a:pt x="146804" y="61841"/>
                  </a:moveTo>
                  <a:cubicBezTo>
                    <a:pt x="147102" y="61841"/>
                    <a:pt x="147376" y="62091"/>
                    <a:pt x="147376" y="62401"/>
                  </a:cubicBezTo>
                  <a:cubicBezTo>
                    <a:pt x="147376" y="62722"/>
                    <a:pt x="147114" y="62972"/>
                    <a:pt x="146804" y="62972"/>
                  </a:cubicBezTo>
                  <a:cubicBezTo>
                    <a:pt x="146495" y="62972"/>
                    <a:pt x="146245" y="62722"/>
                    <a:pt x="146245" y="62401"/>
                  </a:cubicBezTo>
                  <a:cubicBezTo>
                    <a:pt x="146257" y="62091"/>
                    <a:pt x="146495" y="61841"/>
                    <a:pt x="146804" y="61841"/>
                  </a:cubicBezTo>
                  <a:close/>
                  <a:moveTo>
                    <a:pt x="150543" y="61841"/>
                  </a:moveTo>
                  <a:cubicBezTo>
                    <a:pt x="150852" y="61841"/>
                    <a:pt x="151102" y="62091"/>
                    <a:pt x="151102" y="62401"/>
                  </a:cubicBezTo>
                  <a:cubicBezTo>
                    <a:pt x="151102" y="62722"/>
                    <a:pt x="150852" y="62972"/>
                    <a:pt x="150543" y="62972"/>
                  </a:cubicBezTo>
                  <a:cubicBezTo>
                    <a:pt x="150233" y="62972"/>
                    <a:pt x="149971" y="62722"/>
                    <a:pt x="149971" y="62401"/>
                  </a:cubicBezTo>
                  <a:cubicBezTo>
                    <a:pt x="149971" y="62079"/>
                    <a:pt x="150233" y="61841"/>
                    <a:pt x="150543" y="61841"/>
                  </a:cubicBezTo>
                  <a:close/>
                  <a:moveTo>
                    <a:pt x="154258" y="61841"/>
                  </a:moveTo>
                  <a:cubicBezTo>
                    <a:pt x="154555" y="61841"/>
                    <a:pt x="154829" y="62091"/>
                    <a:pt x="154829" y="62401"/>
                  </a:cubicBezTo>
                  <a:cubicBezTo>
                    <a:pt x="154829" y="62722"/>
                    <a:pt x="154567" y="62972"/>
                    <a:pt x="154258" y="62972"/>
                  </a:cubicBezTo>
                  <a:cubicBezTo>
                    <a:pt x="153948" y="62972"/>
                    <a:pt x="153698" y="62722"/>
                    <a:pt x="153698" y="62401"/>
                  </a:cubicBezTo>
                  <a:cubicBezTo>
                    <a:pt x="153710" y="62091"/>
                    <a:pt x="153948" y="61841"/>
                    <a:pt x="154258" y="61841"/>
                  </a:cubicBezTo>
                  <a:close/>
                  <a:moveTo>
                    <a:pt x="3405" y="63698"/>
                  </a:moveTo>
                  <a:cubicBezTo>
                    <a:pt x="3703" y="63698"/>
                    <a:pt x="3977" y="63948"/>
                    <a:pt x="3977" y="64270"/>
                  </a:cubicBezTo>
                  <a:cubicBezTo>
                    <a:pt x="3977" y="64568"/>
                    <a:pt x="3727" y="64829"/>
                    <a:pt x="3405" y="64829"/>
                  </a:cubicBezTo>
                  <a:cubicBezTo>
                    <a:pt x="3096" y="64829"/>
                    <a:pt x="2846" y="64579"/>
                    <a:pt x="2846" y="64270"/>
                  </a:cubicBezTo>
                  <a:cubicBezTo>
                    <a:pt x="2858" y="63937"/>
                    <a:pt x="3096" y="63698"/>
                    <a:pt x="3405" y="63698"/>
                  </a:cubicBezTo>
                  <a:close/>
                  <a:moveTo>
                    <a:pt x="7132" y="63698"/>
                  </a:moveTo>
                  <a:cubicBezTo>
                    <a:pt x="7430" y="63698"/>
                    <a:pt x="7692" y="63948"/>
                    <a:pt x="7692" y="64270"/>
                  </a:cubicBezTo>
                  <a:cubicBezTo>
                    <a:pt x="7692" y="64568"/>
                    <a:pt x="7442" y="64829"/>
                    <a:pt x="7132" y="64829"/>
                  </a:cubicBezTo>
                  <a:cubicBezTo>
                    <a:pt x="6834" y="64829"/>
                    <a:pt x="6560" y="64579"/>
                    <a:pt x="6560" y="64270"/>
                  </a:cubicBezTo>
                  <a:cubicBezTo>
                    <a:pt x="6584" y="63937"/>
                    <a:pt x="6822" y="63698"/>
                    <a:pt x="7132" y="63698"/>
                  </a:cubicBezTo>
                  <a:close/>
                  <a:moveTo>
                    <a:pt x="10871" y="63698"/>
                  </a:moveTo>
                  <a:cubicBezTo>
                    <a:pt x="11168" y="63698"/>
                    <a:pt x="11430" y="63948"/>
                    <a:pt x="11430" y="64270"/>
                  </a:cubicBezTo>
                  <a:cubicBezTo>
                    <a:pt x="11430" y="64568"/>
                    <a:pt x="11180" y="64829"/>
                    <a:pt x="10871" y="64829"/>
                  </a:cubicBezTo>
                  <a:cubicBezTo>
                    <a:pt x="10573" y="64829"/>
                    <a:pt x="10299" y="64579"/>
                    <a:pt x="10299" y="64270"/>
                  </a:cubicBezTo>
                  <a:cubicBezTo>
                    <a:pt x="10299" y="63937"/>
                    <a:pt x="10549" y="63698"/>
                    <a:pt x="10871" y="63698"/>
                  </a:cubicBezTo>
                  <a:close/>
                  <a:moveTo>
                    <a:pt x="14585" y="63698"/>
                  </a:moveTo>
                  <a:cubicBezTo>
                    <a:pt x="14883" y="63698"/>
                    <a:pt x="15157" y="63948"/>
                    <a:pt x="15157" y="64270"/>
                  </a:cubicBezTo>
                  <a:cubicBezTo>
                    <a:pt x="15157" y="64568"/>
                    <a:pt x="14895" y="64829"/>
                    <a:pt x="14585" y="64829"/>
                  </a:cubicBezTo>
                  <a:cubicBezTo>
                    <a:pt x="14288" y="64829"/>
                    <a:pt x="14014" y="64579"/>
                    <a:pt x="14014" y="64270"/>
                  </a:cubicBezTo>
                  <a:cubicBezTo>
                    <a:pt x="14038" y="63937"/>
                    <a:pt x="14276" y="63698"/>
                    <a:pt x="14585" y="63698"/>
                  </a:cubicBezTo>
                  <a:close/>
                  <a:moveTo>
                    <a:pt x="18324" y="63698"/>
                  </a:moveTo>
                  <a:cubicBezTo>
                    <a:pt x="18622" y="63698"/>
                    <a:pt x="18883" y="63948"/>
                    <a:pt x="18883" y="64270"/>
                  </a:cubicBezTo>
                  <a:cubicBezTo>
                    <a:pt x="18883" y="64568"/>
                    <a:pt x="18633" y="64829"/>
                    <a:pt x="18324" y="64829"/>
                  </a:cubicBezTo>
                  <a:cubicBezTo>
                    <a:pt x="18026" y="64829"/>
                    <a:pt x="17752" y="64579"/>
                    <a:pt x="17752" y="64270"/>
                  </a:cubicBezTo>
                  <a:cubicBezTo>
                    <a:pt x="17752" y="63937"/>
                    <a:pt x="18014" y="63698"/>
                    <a:pt x="18324" y="63698"/>
                  </a:cubicBezTo>
                  <a:close/>
                  <a:moveTo>
                    <a:pt x="22039" y="63698"/>
                  </a:moveTo>
                  <a:cubicBezTo>
                    <a:pt x="22336" y="63698"/>
                    <a:pt x="22610" y="63948"/>
                    <a:pt x="22610" y="64270"/>
                  </a:cubicBezTo>
                  <a:cubicBezTo>
                    <a:pt x="22610" y="64568"/>
                    <a:pt x="22360" y="64829"/>
                    <a:pt x="22039" y="64829"/>
                  </a:cubicBezTo>
                  <a:cubicBezTo>
                    <a:pt x="21729" y="64829"/>
                    <a:pt x="21479" y="64579"/>
                    <a:pt x="21479" y="64270"/>
                  </a:cubicBezTo>
                  <a:cubicBezTo>
                    <a:pt x="21491" y="63937"/>
                    <a:pt x="21729" y="63698"/>
                    <a:pt x="22039" y="63698"/>
                  </a:cubicBezTo>
                  <a:close/>
                  <a:moveTo>
                    <a:pt x="25777" y="63698"/>
                  </a:moveTo>
                  <a:cubicBezTo>
                    <a:pt x="26075" y="63698"/>
                    <a:pt x="26349" y="63948"/>
                    <a:pt x="26349" y="64270"/>
                  </a:cubicBezTo>
                  <a:cubicBezTo>
                    <a:pt x="26349" y="64568"/>
                    <a:pt x="26087" y="64829"/>
                    <a:pt x="25777" y="64829"/>
                  </a:cubicBezTo>
                  <a:cubicBezTo>
                    <a:pt x="25468" y="64829"/>
                    <a:pt x="25206" y="64579"/>
                    <a:pt x="25206" y="64270"/>
                  </a:cubicBezTo>
                  <a:cubicBezTo>
                    <a:pt x="25218" y="63937"/>
                    <a:pt x="25468" y="63698"/>
                    <a:pt x="25777" y="63698"/>
                  </a:cubicBezTo>
                  <a:close/>
                  <a:moveTo>
                    <a:pt x="29504" y="63698"/>
                  </a:moveTo>
                  <a:cubicBezTo>
                    <a:pt x="29801" y="63698"/>
                    <a:pt x="30063" y="63948"/>
                    <a:pt x="30063" y="64270"/>
                  </a:cubicBezTo>
                  <a:cubicBezTo>
                    <a:pt x="30063" y="64568"/>
                    <a:pt x="29813" y="64829"/>
                    <a:pt x="29504" y="64829"/>
                  </a:cubicBezTo>
                  <a:cubicBezTo>
                    <a:pt x="29182" y="64829"/>
                    <a:pt x="28932" y="64579"/>
                    <a:pt x="28932" y="64270"/>
                  </a:cubicBezTo>
                  <a:cubicBezTo>
                    <a:pt x="28944" y="63937"/>
                    <a:pt x="29182" y="63698"/>
                    <a:pt x="29504" y="63698"/>
                  </a:cubicBezTo>
                  <a:close/>
                  <a:moveTo>
                    <a:pt x="33230" y="63698"/>
                  </a:moveTo>
                  <a:cubicBezTo>
                    <a:pt x="33528" y="63698"/>
                    <a:pt x="33802" y="63948"/>
                    <a:pt x="33802" y="64270"/>
                  </a:cubicBezTo>
                  <a:cubicBezTo>
                    <a:pt x="33802" y="64568"/>
                    <a:pt x="33552" y="64829"/>
                    <a:pt x="33230" y="64829"/>
                  </a:cubicBezTo>
                  <a:cubicBezTo>
                    <a:pt x="32921" y="64829"/>
                    <a:pt x="32671" y="64579"/>
                    <a:pt x="32671" y="64270"/>
                  </a:cubicBezTo>
                  <a:cubicBezTo>
                    <a:pt x="32671" y="63937"/>
                    <a:pt x="32921" y="63698"/>
                    <a:pt x="33230" y="63698"/>
                  </a:cubicBezTo>
                  <a:close/>
                  <a:moveTo>
                    <a:pt x="36957" y="63698"/>
                  </a:moveTo>
                  <a:cubicBezTo>
                    <a:pt x="37255" y="63698"/>
                    <a:pt x="37517" y="63948"/>
                    <a:pt x="37517" y="64270"/>
                  </a:cubicBezTo>
                  <a:cubicBezTo>
                    <a:pt x="37517" y="64568"/>
                    <a:pt x="37267" y="64829"/>
                    <a:pt x="36957" y="64829"/>
                  </a:cubicBezTo>
                  <a:cubicBezTo>
                    <a:pt x="36648" y="64829"/>
                    <a:pt x="36386" y="64579"/>
                    <a:pt x="36386" y="64270"/>
                  </a:cubicBezTo>
                  <a:cubicBezTo>
                    <a:pt x="36409" y="63937"/>
                    <a:pt x="36648" y="63698"/>
                    <a:pt x="36957" y="63698"/>
                  </a:cubicBezTo>
                  <a:close/>
                  <a:moveTo>
                    <a:pt x="40672" y="63698"/>
                  </a:moveTo>
                  <a:cubicBezTo>
                    <a:pt x="40970" y="63698"/>
                    <a:pt x="41243" y="63948"/>
                    <a:pt x="41243" y="64270"/>
                  </a:cubicBezTo>
                  <a:cubicBezTo>
                    <a:pt x="41243" y="64568"/>
                    <a:pt x="40993" y="64829"/>
                    <a:pt x="40672" y="64829"/>
                  </a:cubicBezTo>
                  <a:cubicBezTo>
                    <a:pt x="40374" y="64829"/>
                    <a:pt x="40112" y="64579"/>
                    <a:pt x="40112" y="64270"/>
                  </a:cubicBezTo>
                  <a:cubicBezTo>
                    <a:pt x="40124" y="63937"/>
                    <a:pt x="40362" y="63698"/>
                    <a:pt x="40672" y="63698"/>
                  </a:cubicBezTo>
                  <a:close/>
                  <a:moveTo>
                    <a:pt x="44410" y="63698"/>
                  </a:moveTo>
                  <a:cubicBezTo>
                    <a:pt x="44708" y="63698"/>
                    <a:pt x="44982" y="63948"/>
                    <a:pt x="44982" y="64270"/>
                  </a:cubicBezTo>
                  <a:cubicBezTo>
                    <a:pt x="44982" y="64568"/>
                    <a:pt x="44720" y="64829"/>
                    <a:pt x="44410" y="64829"/>
                  </a:cubicBezTo>
                  <a:cubicBezTo>
                    <a:pt x="44113" y="64829"/>
                    <a:pt x="43851" y="64579"/>
                    <a:pt x="43851" y="64270"/>
                  </a:cubicBezTo>
                  <a:cubicBezTo>
                    <a:pt x="43851" y="63937"/>
                    <a:pt x="44101" y="63698"/>
                    <a:pt x="44410" y="63698"/>
                  </a:cubicBezTo>
                  <a:close/>
                  <a:moveTo>
                    <a:pt x="48137" y="63698"/>
                  </a:moveTo>
                  <a:cubicBezTo>
                    <a:pt x="48435" y="63698"/>
                    <a:pt x="48697" y="63948"/>
                    <a:pt x="48697" y="64270"/>
                  </a:cubicBezTo>
                  <a:cubicBezTo>
                    <a:pt x="48697" y="64568"/>
                    <a:pt x="48447" y="64829"/>
                    <a:pt x="48137" y="64829"/>
                  </a:cubicBezTo>
                  <a:cubicBezTo>
                    <a:pt x="47839" y="64829"/>
                    <a:pt x="47566" y="64579"/>
                    <a:pt x="47566" y="64270"/>
                  </a:cubicBezTo>
                  <a:cubicBezTo>
                    <a:pt x="47578" y="63937"/>
                    <a:pt x="47839" y="63698"/>
                    <a:pt x="48137" y="63698"/>
                  </a:cubicBezTo>
                  <a:close/>
                  <a:moveTo>
                    <a:pt x="51864" y="63698"/>
                  </a:moveTo>
                  <a:cubicBezTo>
                    <a:pt x="52161" y="63698"/>
                    <a:pt x="52435" y="63948"/>
                    <a:pt x="52435" y="64270"/>
                  </a:cubicBezTo>
                  <a:cubicBezTo>
                    <a:pt x="52435" y="64568"/>
                    <a:pt x="52185" y="64829"/>
                    <a:pt x="51864" y="64829"/>
                  </a:cubicBezTo>
                  <a:cubicBezTo>
                    <a:pt x="51566" y="64829"/>
                    <a:pt x="51304" y="64579"/>
                    <a:pt x="51304" y="64270"/>
                  </a:cubicBezTo>
                  <a:cubicBezTo>
                    <a:pt x="51304" y="63937"/>
                    <a:pt x="51554" y="63698"/>
                    <a:pt x="51864" y="63698"/>
                  </a:cubicBezTo>
                  <a:close/>
                  <a:moveTo>
                    <a:pt x="55602" y="63698"/>
                  </a:moveTo>
                  <a:cubicBezTo>
                    <a:pt x="55900" y="63698"/>
                    <a:pt x="56174" y="63948"/>
                    <a:pt x="56174" y="64270"/>
                  </a:cubicBezTo>
                  <a:cubicBezTo>
                    <a:pt x="56174" y="64568"/>
                    <a:pt x="55912" y="64829"/>
                    <a:pt x="55602" y="64829"/>
                  </a:cubicBezTo>
                  <a:cubicBezTo>
                    <a:pt x="55293" y="64829"/>
                    <a:pt x="55043" y="64579"/>
                    <a:pt x="55043" y="64270"/>
                  </a:cubicBezTo>
                  <a:cubicBezTo>
                    <a:pt x="55043" y="63937"/>
                    <a:pt x="55293" y="63698"/>
                    <a:pt x="55602" y="63698"/>
                  </a:cubicBezTo>
                  <a:close/>
                  <a:moveTo>
                    <a:pt x="59329" y="63698"/>
                  </a:moveTo>
                  <a:cubicBezTo>
                    <a:pt x="59627" y="63698"/>
                    <a:pt x="59889" y="63948"/>
                    <a:pt x="59889" y="64270"/>
                  </a:cubicBezTo>
                  <a:cubicBezTo>
                    <a:pt x="59889" y="64568"/>
                    <a:pt x="59639" y="64829"/>
                    <a:pt x="59329" y="64829"/>
                  </a:cubicBezTo>
                  <a:cubicBezTo>
                    <a:pt x="59008" y="64829"/>
                    <a:pt x="58757" y="64579"/>
                    <a:pt x="58757" y="64270"/>
                  </a:cubicBezTo>
                  <a:cubicBezTo>
                    <a:pt x="58757" y="63937"/>
                    <a:pt x="59008" y="63698"/>
                    <a:pt x="59329" y="63698"/>
                  </a:cubicBezTo>
                  <a:close/>
                  <a:moveTo>
                    <a:pt x="63056" y="63698"/>
                  </a:moveTo>
                  <a:cubicBezTo>
                    <a:pt x="63353" y="63698"/>
                    <a:pt x="63627" y="63948"/>
                    <a:pt x="63627" y="64270"/>
                  </a:cubicBezTo>
                  <a:cubicBezTo>
                    <a:pt x="63627" y="64568"/>
                    <a:pt x="63377" y="64829"/>
                    <a:pt x="63056" y="64829"/>
                  </a:cubicBezTo>
                  <a:cubicBezTo>
                    <a:pt x="62746" y="64829"/>
                    <a:pt x="62496" y="64579"/>
                    <a:pt x="62496" y="64270"/>
                  </a:cubicBezTo>
                  <a:cubicBezTo>
                    <a:pt x="62496" y="63937"/>
                    <a:pt x="62746" y="63698"/>
                    <a:pt x="63056" y="63698"/>
                  </a:cubicBezTo>
                  <a:close/>
                  <a:moveTo>
                    <a:pt x="66782" y="63698"/>
                  </a:moveTo>
                  <a:cubicBezTo>
                    <a:pt x="67080" y="63698"/>
                    <a:pt x="67342" y="63948"/>
                    <a:pt x="67342" y="64270"/>
                  </a:cubicBezTo>
                  <a:cubicBezTo>
                    <a:pt x="67342" y="64568"/>
                    <a:pt x="67092" y="64829"/>
                    <a:pt x="66782" y="64829"/>
                  </a:cubicBezTo>
                  <a:cubicBezTo>
                    <a:pt x="66473" y="64829"/>
                    <a:pt x="66211" y="64579"/>
                    <a:pt x="66211" y="64270"/>
                  </a:cubicBezTo>
                  <a:cubicBezTo>
                    <a:pt x="66235" y="63937"/>
                    <a:pt x="66473" y="63698"/>
                    <a:pt x="66782" y="63698"/>
                  </a:cubicBezTo>
                  <a:close/>
                  <a:moveTo>
                    <a:pt x="70509" y="63698"/>
                  </a:moveTo>
                  <a:cubicBezTo>
                    <a:pt x="70807" y="63698"/>
                    <a:pt x="71080" y="63948"/>
                    <a:pt x="71080" y="64270"/>
                  </a:cubicBezTo>
                  <a:cubicBezTo>
                    <a:pt x="71080" y="64568"/>
                    <a:pt x="70830" y="64829"/>
                    <a:pt x="70509" y="64829"/>
                  </a:cubicBezTo>
                  <a:cubicBezTo>
                    <a:pt x="70199" y="64829"/>
                    <a:pt x="69949" y="64579"/>
                    <a:pt x="69949" y="64270"/>
                  </a:cubicBezTo>
                  <a:cubicBezTo>
                    <a:pt x="69949" y="63937"/>
                    <a:pt x="70199" y="63698"/>
                    <a:pt x="70509" y="63698"/>
                  </a:cubicBezTo>
                  <a:close/>
                  <a:moveTo>
                    <a:pt x="74236" y="63698"/>
                  </a:moveTo>
                  <a:cubicBezTo>
                    <a:pt x="74533" y="63698"/>
                    <a:pt x="74795" y="63948"/>
                    <a:pt x="74795" y="64270"/>
                  </a:cubicBezTo>
                  <a:cubicBezTo>
                    <a:pt x="74795" y="64568"/>
                    <a:pt x="74545" y="64829"/>
                    <a:pt x="74236" y="64829"/>
                  </a:cubicBezTo>
                  <a:cubicBezTo>
                    <a:pt x="73938" y="64829"/>
                    <a:pt x="73676" y="64579"/>
                    <a:pt x="73676" y="64270"/>
                  </a:cubicBezTo>
                  <a:cubicBezTo>
                    <a:pt x="73676" y="63937"/>
                    <a:pt x="73926" y="63698"/>
                    <a:pt x="74236" y="63698"/>
                  </a:cubicBezTo>
                  <a:close/>
                  <a:moveTo>
                    <a:pt x="77855" y="63698"/>
                  </a:moveTo>
                  <a:cubicBezTo>
                    <a:pt x="78153" y="63698"/>
                    <a:pt x="78415" y="63948"/>
                    <a:pt x="78415" y="64270"/>
                  </a:cubicBezTo>
                  <a:cubicBezTo>
                    <a:pt x="78415" y="64568"/>
                    <a:pt x="78165" y="64829"/>
                    <a:pt x="77855" y="64829"/>
                  </a:cubicBezTo>
                  <a:cubicBezTo>
                    <a:pt x="77546" y="64829"/>
                    <a:pt x="77284" y="64579"/>
                    <a:pt x="77284" y="64270"/>
                  </a:cubicBezTo>
                  <a:cubicBezTo>
                    <a:pt x="77284" y="63937"/>
                    <a:pt x="77546" y="63698"/>
                    <a:pt x="77855" y="63698"/>
                  </a:cubicBezTo>
                  <a:close/>
                  <a:moveTo>
                    <a:pt x="81570" y="63698"/>
                  </a:moveTo>
                  <a:cubicBezTo>
                    <a:pt x="81868" y="63698"/>
                    <a:pt x="82141" y="63948"/>
                    <a:pt x="82141" y="64270"/>
                  </a:cubicBezTo>
                  <a:cubicBezTo>
                    <a:pt x="82141" y="64568"/>
                    <a:pt x="81879" y="64829"/>
                    <a:pt x="81570" y="64829"/>
                  </a:cubicBezTo>
                  <a:cubicBezTo>
                    <a:pt x="81260" y="64829"/>
                    <a:pt x="81010" y="64579"/>
                    <a:pt x="81010" y="64270"/>
                  </a:cubicBezTo>
                  <a:cubicBezTo>
                    <a:pt x="81022" y="63937"/>
                    <a:pt x="81260" y="63698"/>
                    <a:pt x="81570" y="63698"/>
                  </a:cubicBezTo>
                  <a:close/>
                  <a:moveTo>
                    <a:pt x="85308" y="63698"/>
                  </a:moveTo>
                  <a:cubicBezTo>
                    <a:pt x="85606" y="63698"/>
                    <a:pt x="85880" y="63948"/>
                    <a:pt x="85880" y="64270"/>
                  </a:cubicBezTo>
                  <a:cubicBezTo>
                    <a:pt x="85880" y="64568"/>
                    <a:pt x="85618" y="64829"/>
                    <a:pt x="85308" y="64829"/>
                  </a:cubicBezTo>
                  <a:cubicBezTo>
                    <a:pt x="84999" y="64829"/>
                    <a:pt x="84749" y="64579"/>
                    <a:pt x="84749" y="64270"/>
                  </a:cubicBezTo>
                  <a:cubicBezTo>
                    <a:pt x="84749" y="63937"/>
                    <a:pt x="84999" y="63698"/>
                    <a:pt x="85308" y="63698"/>
                  </a:cubicBezTo>
                  <a:close/>
                  <a:moveTo>
                    <a:pt x="89035" y="63698"/>
                  </a:moveTo>
                  <a:cubicBezTo>
                    <a:pt x="89333" y="63698"/>
                    <a:pt x="89595" y="63948"/>
                    <a:pt x="89595" y="64270"/>
                  </a:cubicBezTo>
                  <a:cubicBezTo>
                    <a:pt x="89595" y="64568"/>
                    <a:pt x="89345" y="64829"/>
                    <a:pt x="89035" y="64829"/>
                  </a:cubicBezTo>
                  <a:cubicBezTo>
                    <a:pt x="88714" y="64829"/>
                    <a:pt x="88464" y="64579"/>
                    <a:pt x="88464" y="64270"/>
                  </a:cubicBezTo>
                  <a:cubicBezTo>
                    <a:pt x="88475" y="63937"/>
                    <a:pt x="88714" y="63698"/>
                    <a:pt x="89035" y="63698"/>
                  </a:cubicBezTo>
                  <a:close/>
                  <a:moveTo>
                    <a:pt x="92762" y="63698"/>
                  </a:moveTo>
                  <a:cubicBezTo>
                    <a:pt x="93059" y="63698"/>
                    <a:pt x="93333" y="63948"/>
                    <a:pt x="93333" y="64270"/>
                  </a:cubicBezTo>
                  <a:cubicBezTo>
                    <a:pt x="93333" y="64568"/>
                    <a:pt x="93071" y="64829"/>
                    <a:pt x="92762" y="64829"/>
                  </a:cubicBezTo>
                  <a:cubicBezTo>
                    <a:pt x="92452" y="64829"/>
                    <a:pt x="92202" y="64579"/>
                    <a:pt x="92202" y="64270"/>
                  </a:cubicBezTo>
                  <a:cubicBezTo>
                    <a:pt x="92202" y="63937"/>
                    <a:pt x="92452" y="63698"/>
                    <a:pt x="92762" y="63698"/>
                  </a:cubicBezTo>
                  <a:close/>
                  <a:moveTo>
                    <a:pt x="96488" y="63698"/>
                  </a:moveTo>
                  <a:cubicBezTo>
                    <a:pt x="96786" y="63698"/>
                    <a:pt x="97048" y="63948"/>
                    <a:pt x="97048" y="64270"/>
                  </a:cubicBezTo>
                  <a:cubicBezTo>
                    <a:pt x="97048" y="64568"/>
                    <a:pt x="96798" y="64829"/>
                    <a:pt x="96488" y="64829"/>
                  </a:cubicBezTo>
                  <a:cubicBezTo>
                    <a:pt x="96191" y="64829"/>
                    <a:pt x="95917" y="64579"/>
                    <a:pt x="95917" y="64270"/>
                  </a:cubicBezTo>
                  <a:cubicBezTo>
                    <a:pt x="95917" y="63937"/>
                    <a:pt x="96179" y="63698"/>
                    <a:pt x="96488" y="63698"/>
                  </a:cubicBezTo>
                  <a:close/>
                  <a:moveTo>
                    <a:pt x="100203" y="63698"/>
                  </a:moveTo>
                  <a:cubicBezTo>
                    <a:pt x="100501" y="63698"/>
                    <a:pt x="100775" y="63948"/>
                    <a:pt x="100775" y="64270"/>
                  </a:cubicBezTo>
                  <a:cubicBezTo>
                    <a:pt x="100775" y="64568"/>
                    <a:pt x="100513" y="64829"/>
                    <a:pt x="100203" y="64829"/>
                  </a:cubicBezTo>
                  <a:cubicBezTo>
                    <a:pt x="99905" y="64829"/>
                    <a:pt x="99644" y="64579"/>
                    <a:pt x="99644" y="64270"/>
                  </a:cubicBezTo>
                  <a:cubicBezTo>
                    <a:pt x="99655" y="63937"/>
                    <a:pt x="99894" y="63698"/>
                    <a:pt x="100203" y="63698"/>
                  </a:cubicBezTo>
                  <a:close/>
                  <a:moveTo>
                    <a:pt x="103942" y="63698"/>
                  </a:moveTo>
                  <a:cubicBezTo>
                    <a:pt x="104239" y="63698"/>
                    <a:pt x="104513" y="63948"/>
                    <a:pt x="104513" y="64270"/>
                  </a:cubicBezTo>
                  <a:cubicBezTo>
                    <a:pt x="104513" y="64568"/>
                    <a:pt x="104251" y="64829"/>
                    <a:pt x="103942" y="64829"/>
                  </a:cubicBezTo>
                  <a:cubicBezTo>
                    <a:pt x="103644" y="64829"/>
                    <a:pt x="103382" y="64579"/>
                    <a:pt x="103382" y="64270"/>
                  </a:cubicBezTo>
                  <a:cubicBezTo>
                    <a:pt x="103382" y="63937"/>
                    <a:pt x="103632" y="63698"/>
                    <a:pt x="103942" y="63698"/>
                  </a:cubicBezTo>
                  <a:close/>
                  <a:moveTo>
                    <a:pt x="107668" y="63698"/>
                  </a:moveTo>
                  <a:cubicBezTo>
                    <a:pt x="107966" y="63698"/>
                    <a:pt x="108228" y="63948"/>
                    <a:pt x="108228" y="64270"/>
                  </a:cubicBezTo>
                  <a:cubicBezTo>
                    <a:pt x="108228" y="64568"/>
                    <a:pt x="107978" y="64829"/>
                    <a:pt x="107668" y="64829"/>
                  </a:cubicBezTo>
                  <a:cubicBezTo>
                    <a:pt x="107371" y="64829"/>
                    <a:pt x="107097" y="64579"/>
                    <a:pt x="107097" y="64270"/>
                  </a:cubicBezTo>
                  <a:cubicBezTo>
                    <a:pt x="107109" y="63937"/>
                    <a:pt x="107347" y="63698"/>
                    <a:pt x="107668" y="63698"/>
                  </a:cubicBezTo>
                  <a:close/>
                  <a:moveTo>
                    <a:pt x="111395" y="63698"/>
                  </a:moveTo>
                  <a:cubicBezTo>
                    <a:pt x="111693" y="63698"/>
                    <a:pt x="111967" y="63948"/>
                    <a:pt x="111967" y="64270"/>
                  </a:cubicBezTo>
                  <a:cubicBezTo>
                    <a:pt x="111967" y="64568"/>
                    <a:pt x="111705" y="64829"/>
                    <a:pt x="111395" y="64829"/>
                  </a:cubicBezTo>
                  <a:cubicBezTo>
                    <a:pt x="111085" y="64829"/>
                    <a:pt x="110835" y="64579"/>
                    <a:pt x="110835" y="64270"/>
                  </a:cubicBezTo>
                  <a:cubicBezTo>
                    <a:pt x="110835" y="63937"/>
                    <a:pt x="111085" y="63698"/>
                    <a:pt x="111395" y="63698"/>
                  </a:cubicBezTo>
                  <a:close/>
                  <a:moveTo>
                    <a:pt x="115122" y="63698"/>
                  </a:moveTo>
                  <a:cubicBezTo>
                    <a:pt x="115419" y="63698"/>
                    <a:pt x="115681" y="63948"/>
                    <a:pt x="115681" y="64270"/>
                  </a:cubicBezTo>
                  <a:cubicBezTo>
                    <a:pt x="115681" y="64568"/>
                    <a:pt x="115431" y="64829"/>
                    <a:pt x="115122" y="64829"/>
                  </a:cubicBezTo>
                  <a:cubicBezTo>
                    <a:pt x="114812" y="64829"/>
                    <a:pt x="114550" y="64579"/>
                    <a:pt x="114550" y="64270"/>
                  </a:cubicBezTo>
                  <a:cubicBezTo>
                    <a:pt x="114574" y="63937"/>
                    <a:pt x="114812" y="63698"/>
                    <a:pt x="115122" y="63698"/>
                  </a:cubicBezTo>
                  <a:close/>
                  <a:moveTo>
                    <a:pt x="118860" y="63698"/>
                  </a:moveTo>
                  <a:cubicBezTo>
                    <a:pt x="119158" y="63698"/>
                    <a:pt x="119420" y="63948"/>
                    <a:pt x="119420" y="64270"/>
                  </a:cubicBezTo>
                  <a:cubicBezTo>
                    <a:pt x="119420" y="64568"/>
                    <a:pt x="119170" y="64829"/>
                    <a:pt x="118860" y="64829"/>
                  </a:cubicBezTo>
                  <a:cubicBezTo>
                    <a:pt x="118539" y="64829"/>
                    <a:pt x="118289" y="64579"/>
                    <a:pt x="118289" y="64270"/>
                  </a:cubicBezTo>
                  <a:cubicBezTo>
                    <a:pt x="118289" y="63937"/>
                    <a:pt x="118539" y="63698"/>
                    <a:pt x="118860" y="63698"/>
                  </a:cubicBezTo>
                  <a:close/>
                  <a:moveTo>
                    <a:pt x="122575" y="63698"/>
                  </a:moveTo>
                  <a:cubicBezTo>
                    <a:pt x="122873" y="63698"/>
                    <a:pt x="123146" y="63948"/>
                    <a:pt x="123146" y="64270"/>
                  </a:cubicBezTo>
                  <a:cubicBezTo>
                    <a:pt x="123146" y="64568"/>
                    <a:pt x="122885" y="64829"/>
                    <a:pt x="122575" y="64829"/>
                  </a:cubicBezTo>
                  <a:cubicBezTo>
                    <a:pt x="122265" y="64829"/>
                    <a:pt x="122015" y="64579"/>
                    <a:pt x="122015" y="64270"/>
                  </a:cubicBezTo>
                  <a:cubicBezTo>
                    <a:pt x="122027" y="63937"/>
                    <a:pt x="122277" y="63698"/>
                    <a:pt x="122575" y="63698"/>
                  </a:cubicBezTo>
                  <a:close/>
                  <a:moveTo>
                    <a:pt x="126314" y="63698"/>
                  </a:moveTo>
                  <a:cubicBezTo>
                    <a:pt x="126611" y="63698"/>
                    <a:pt x="126873" y="63948"/>
                    <a:pt x="126873" y="64270"/>
                  </a:cubicBezTo>
                  <a:cubicBezTo>
                    <a:pt x="126873" y="64568"/>
                    <a:pt x="126623" y="64829"/>
                    <a:pt x="126314" y="64829"/>
                  </a:cubicBezTo>
                  <a:cubicBezTo>
                    <a:pt x="126004" y="64829"/>
                    <a:pt x="125742" y="64579"/>
                    <a:pt x="125742" y="64270"/>
                  </a:cubicBezTo>
                  <a:cubicBezTo>
                    <a:pt x="125742" y="63937"/>
                    <a:pt x="126004" y="63698"/>
                    <a:pt x="126314" y="63698"/>
                  </a:cubicBezTo>
                  <a:close/>
                  <a:moveTo>
                    <a:pt x="130028" y="63698"/>
                  </a:moveTo>
                  <a:cubicBezTo>
                    <a:pt x="130326" y="63698"/>
                    <a:pt x="130600" y="63948"/>
                    <a:pt x="130600" y="64270"/>
                  </a:cubicBezTo>
                  <a:cubicBezTo>
                    <a:pt x="130600" y="64568"/>
                    <a:pt x="130350" y="64829"/>
                    <a:pt x="130028" y="64829"/>
                  </a:cubicBezTo>
                  <a:cubicBezTo>
                    <a:pt x="129731" y="64829"/>
                    <a:pt x="129469" y="64579"/>
                    <a:pt x="129469" y="64270"/>
                  </a:cubicBezTo>
                  <a:cubicBezTo>
                    <a:pt x="129469" y="63937"/>
                    <a:pt x="129719" y="63698"/>
                    <a:pt x="130028" y="63698"/>
                  </a:cubicBezTo>
                  <a:close/>
                  <a:moveTo>
                    <a:pt x="133767" y="63698"/>
                  </a:moveTo>
                  <a:cubicBezTo>
                    <a:pt x="134065" y="63698"/>
                    <a:pt x="134326" y="63948"/>
                    <a:pt x="134326" y="64270"/>
                  </a:cubicBezTo>
                  <a:cubicBezTo>
                    <a:pt x="134326" y="64568"/>
                    <a:pt x="134076" y="64829"/>
                    <a:pt x="133767" y="64829"/>
                  </a:cubicBezTo>
                  <a:cubicBezTo>
                    <a:pt x="133469" y="64829"/>
                    <a:pt x="133207" y="64579"/>
                    <a:pt x="133207" y="64270"/>
                  </a:cubicBezTo>
                  <a:cubicBezTo>
                    <a:pt x="133207" y="63937"/>
                    <a:pt x="133457" y="63698"/>
                    <a:pt x="133767" y="63698"/>
                  </a:cubicBezTo>
                  <a:close/>
                  <a:moveTo>
                    <a:pt x="137494" y="63698"/>
                  </a:moveTo>
                  <a:cubicBezTo>
                    <a:pt x="137791" y="63698"/>
                    <a:pt x="138053" y="63948"/>
                    <a:pt x="138053" y="64270"/>
                  </a:cubicBezTo>
                  <a:cubicBezTo>
                    <a:pt x="138053" y="64568"/>
                    <a:pt x="137803" y="64829"/>
                    <a:pt x="137494" y="64829"/>
                  </a:cubicBezTo>
                  <a:cubicBezTo>
                    <a:pt x="137196" y="64829"/>
                    <a:pt x="136922" y="64579"/>
                    <a:pt x="136922" y="64270"/>
                  </a:cubicBezTo>
                  <a:cubicBezTo>
                    <a:pt x="136934" y="63937"/>
                    <a:pt x="137172" y="63698"/>
                    <a:pt x="137494" y="63698"/>
                  </a:cubicBezTo>
                  <a:close/>
                  <a:moveTo>
                    <a:pt x="141220" y="63698"/>
                  </a:moveTo>
                  <a:cubicBezTo>
                    <a:pt x="141518" y="63698"/>
                    <a:pt x="141792" y="63948"/>
                    <a:pt x="141792" y="64270"/>
                  </a:cubicBezTo>
                  <a:cubicBezTo>
                    <a:pt x="141792" y="64568"/>
                    <a:pt x="141530" y="64829"/>
                    <a:pt x="141220" y="64829"/>
                  </a:cubicBezTo>
                  <a:cubicBezTo>
                    <a:pt x="140911" y="64829"/>
                    <a:pt x="140661" y="64579"/>
                    <a:pt x="140661" y="64270"/>
                  </a:cubicBezTo>
                  <a:cubicBezTo>
                    <a:pt x="140661" y="63937"/>
                    <a:pt x="140911" y="63698"/>
                    <a:pt x="141220" y="63698"/>
                  </a:cubicBezTo>
                  <a:close/>
                  <a:moveTo>
                    <a:pt x="144947" y="63698"/>
                  </a:moveTo>
                  <a:cubicBezTo>
                    <a:pt x="145244" y="63698"/>
                    <a:pt x="145506" y="63948"/>
                    <a:pt x="145506" y="64270"/>
                  </a:cubicBezTo>
                  <a:cubicBezTo>
                    <a:pt x="145506" y="64568"/>
                    <a:pt x="145256" y="64829"/>
                    <a:pt x="144947" y="64829"/>
                  </a:cubicBezTo>
                  <a:cubicBezTo>
                    <a:pt x="144637" y="64829"/>
                    <a:pt x="144375" y="64579"/>
                    <a:pt x="144375" y="64270"/>
                  </a:cubicBezTo>
                  <a:cubicBezTo>
                    <a:pt x="144399" y="63937"/>
                    <a:pt x="144637" y="63698"/>
                    <a:pt x="144947" y="63698"/>
                  </a:cubicBezTo>
                  <a:close/>
                  <a:moveTo>
                    <a:pt x="148685" y="63698"/>
                  </a:moveTo>
                  <a:cubicBezTo>
                    <a:pt x="148983" y="63698"/>
                    <a:pt x="149245" y="63948"/>
                    <a:pt x="149245" y="64270"/>
                  </a:cubicBezTo>
                  <a:cubicBezTo>
                    <a:pt x="149245" y="64568"/>
                    <a:pt x="148995" y="64829"/>
                    <a:pt x="148685" y="64829"/>
                  </a:cubicBezTo>
                  <a:cubicBezTo>
                    <a:pt x="148364" y="64829"/>
                    <a:pt x="148114" y="64579"/>
                    <a:pt x="148114" y="64270"/>
                  </a:cubicBezTo>
                  <a:cubicBezTo>
                    <a:pt x="148114" y="63937"/>
                    <a:pt x="148364" y="63698"/>
                    <a:pt x="148685" y="63698"/>
                  </a:cubicBezTo>
                  <a:close/>
                  <a:moveTo>
                    <a:pt x="152400" y="63698"/>
                  </a:moveTo>
                  <a:cubicBezTo>
                    <a:pt x="152698" y="63698"/>
                    <a:pt x="152972" y="63948"/>
                    <a:pt x="152972" y="64270"/>
                  </a:cubicBezTo>
                  <a:cubicBezTo>
                    <a:pt x="152972" y="64568"/>
                    <a:pt x="152710" y="64829"/>
                    <a:pt x="152400" y="64829"/>
                  </a:cubicBezTo>
                  <a:cubicBezTo>
                    <a:pt x="152091" y="64829"/>
                    <a:pt x="151841" y="64579"/>
                    <a:pt x="151841" y="64270"/>
                  </a:cubicBezTo>
                  <a:cubicBezTo>
                    <a:pt x="151852" y="63937"/>
                    <a:pt x="152091" y="63698"/>
                    <a:pt x="152400" y="63698"/>
                  </a:cubicBezTo>
                  <a:close/>
                  <a:moveTo>
                    <a:pt x="156139" y="63698"/>
                  </a:moveTo>
                  <a:cubicBezTo>
                    <a:pt x="156436" y="63698"/>
                    <a:pt x="156698" y="63948"/>
                    <a:pt x="156698" y="64270"/>
                  </a:cubicBezTo>
                  <a:cubicBezTo>
                    <a:pt x="156698" y="64568"/>
                    <a:pt x="156448" y="64829"/>
                    <a:pt x="156139" y="64829"/>
                  </a:cubicBezTo>
                  <a:cubicBezTo>
                    <a:pt x="155829" y="64829"/>
                    <a:pt x="155567" y="64579"/>
                    <a:pt x="155567" y="64270"/>
                  </a:cubicBezTo>
                  <a:cubicBezTo>
                    <a:pt x="155567" y="63937"/>
                    <a:pt x="155829" y="63698"/>
                    <a:pt x="156139" y="63698"/>
                  </a:cubicBezTo>
                  <a:close/>
                  <a:moveTo>
                    <a:pt x="1548" y="65556"/>
                  </a:moveTo>
                  <a:cubicBezTo>
                    <a:pt x="1846" y="65556"/>
                    <a:pt x="2119" y="65818"/>
                    <a:pt x="2119" y="66127"/>
                  </a:cubicBezTo>
                  <a:cubicBezTo>
                    <a:pt x="2119" y="66425"/>
                    <a:pt x="1858" y="66687"/>
                    <a:pt x="1548" y="66687"/>
                  </a:cubicBezTo>
                  <a:cubicBezTo>
                    <a:pt x="1238" y="66687"/>
                    <a:pt x="988" y="66437"/>
                    <a:pt x="988" y="66127"/>
                  </a:cubicBezTo>
                  <a:cubicBezTo>
                    <a:pt x="988" y="65818"/>
                    <a:pt x="1238" y="65556"/>
                    <a:pt x="1548" y="65556"/>
                  </a:cubicBezTo>
                  <a:close/>
                  <a:moveTo>
                    <a:pt x="5287" y="65556"/>
                  </a:moveTo>
                  <a:cubicBezTo>
                    <a:pt x="5596" y="65556"/>
                    <a:pt x="5846" y="65818"/>
                    <a:pt x="5846" y="66127"/>
                  </a:cubicBezTo>
                  <a:cubicBezTo>
                    <a:pt x="5846" y="66437"/>
                    <a:pt x="5596" y="66687"/>
                    <a:pt x="5287" y="66687"/>
                  </a:cubicBezTo>
                  <a:cubicBezTo>
                    <a:pt x="4977" y="66687"/>
                    <a:pt x="4715" y="66437"/>
                    <a:pt x="4715" y="66127"/>
                  </a:cubicBezTo>
                  <a:cubicBezTo>
                    <a:pt x="4715" y="65818"/>
                    <a:pt x="4977" y="65556"/>
                    <a:pt x="5287" y="65556"/>
                  </a:cubicBezTo>
                  <a:close/>
                  <a:moveTo>
                    <a:pt x="9001" y="65556"/>
                  </a:moveTo>
                  <a:cubicBezTo>
                    <a:pt x="9299" y="65556"/>
                    <a:pt x="9573" y="65818"/>
                    <a:pt x="9573" y="66127"/>
                  </a:cubicBezTo>
                  <a:cubicBezTo>
                    <a:pt x="9573" y="66425"/>
                    <a:pt x="9323" y="66687"/>
                    <a:pt x="9001" y="66687"/>
                  </a:cubicBezTo>
                  <a:cubicBezTo>
                    <a:pt x="8704" y="66687"/>
                    <a:pt x="8442" y="66437"/>
                    <a:pt x="8442" y="66127"/>
                  </a:cubicBezTo>
                  <a:cubicBezTo>
                    <a:pt x="8442" y="65818"/>
                    <a:pt x="8692" y="65556"/>
                    <a:pt x="9001" y="65556"/>
                  </a:cubicBezTo>
                  <a:close/>
                  <a:moveTo>
                    <a:pt x="12728" y="65556"/>
                  </a:moveTo>
                  <a:cubicBezTo>
                    <a:pt x="13037" y="65556"/>
                    <a:pt x="13288" y="65818"/>
                    <a:pt x="13288" y="66127"/>
                  </a:cubicBezTo>
                  <a:cubicBezTo>
                    <a:pt x="13288" y="66437"/>
                    <a:pt x="13037" y="66687"/>
                    <a:pt x="12728" y="66687"/>
                  </a:cubicBezTo>
                  <a:cubicBezTo>
                    <a:pt x="12418" y="66687"/>
                    <a:pt x="12156" y="66437"/>
                    <a:pt x="12156" y="66127"/>
                  </a:cubicBezTo>
                  <a:cubicBezTo>
                    <a:pt x="12156" y="65818"/>
                    <a:pt x="12418" y="65556"/>
                    <a:pt x="12728" y="65556"/>
                  </a:cubicBezTo>
                  <a:close/>
                  <a:moveTo>
                    <a:pt x="16466" y="65556"/>
                  </a:moveTo>
                  <a:cubicBezTo>
                    <a:pt x="16764" y="65556"/>
                    <a:pt x="17026" y="65818"/>
                    <a:pt x="17026" y="66127"/>
                  </a:cubicBezTo>
                  <a:cubicBezTo>
                    <a:pt x="17026" y="66425"/>
                    <a:pt x="16776" y="66687"/>
                    <a:pt x="16466" y="66687"/>
                  </a:cubicBezTo>
                  <a:cubicBezTo>
                    <a:pt x="16169" y="66687"/>
                    <a:pt x="15895" y="66437"/>
                    <a:pt x="15895" y="66127"/>
                  </a:cubicBezTo>
                  <a:cubicBezTo>
                    <a:pt x="15895" y="65818"/>
                    <a:pt x="16145" y="65556"/>
                    <a:pt x="16466" y="65556"/>
                  </a:cubicBezTo>
                  <a:close/>
                  <a:moveTo>
                    <a:pt x="20181" y="65556"/>
                  </a:moveTo>
                  <a:cubicBezTo>
                    <a:pt x="20491" y="65556"/>
                    <a:pt x="20753" y="65818"/>
                    <a:pt x="20753" y="66127"/>
                  </a:cubicBezTo>
                  <a:cubicBezTo>
                    <a:pt x="20753" y="66437"/>
                    <a:pt x="20491" y="66687"/>
                    <a:pt x="20181" y="66687"/>
                  </a:cubicBezTo>
                  <a:cubicBezTo>
                    <a:pt x="19872" y="66687"/>
                    <a:pt x="19622" y="66437"/>
                    <a:pt x="19622" y="66127"/>
                  </a:cubicBezTo>
                  <a:cubicBezTo>
                    <a:pt x="19622" y="65818"/>
                    <a:pt x="19872" y="65556"/>
                    <a:pt x="20181" y="65556"/>
                  </a:cubicBezTo>
                  <a:close/>
                  <a:moveTo>
                    <a:pt x="23920" y="65556"/>
                  </a:moveTo>
                  <a:cubicBezTo>
                    <a:pt x="24217" y="65556"/>
                    <a:pt x="24479" y="65818"/>
                    <a:pt x="24479" y="66127"/>
                  </a:cubicBezTo>
                  <a:cubicBezTo>
                    <a:pt x="24479" y="66425"/>
                    <a:pt x="24229" y="66687"/>
                    <a:pt x="23920" y="66687"/>
                  </a:cubicBezTo>
                  <a:cubicBezTo>
                    <a:pt x="23610" y="66687"/>
                    <a:pt x="23348" y="66437"/>
                    <a:pt x="23348" y="66127"/>
                  </a:cubicBezTo>
                  <a:cubicBezTo>
                    <a:pt x="23348" y="65818"/>
                    <a:pt x="23610" y="65556"/>
                    <a:pt x="23920" y="65556"/>
                  </a:cubicBezTo>
                  <a:close/>
                  <a:moveTo>
                    <a:pt x="27635" y="65556"/>
                  </a:moveTo>
                  <a:cubicBezTo>
                    <a:pt x="27956" y="65556"/>
                    <a:pt x="28206" y="65818"/>
                    <a:pt x="28206" y="66127"/>
                  </a:cubicBezTo>
                  <a:cubicBezTo>
                    <a:pt x="28206" y="66437"/>
                    <a:pt x="27956" y="66687"/>
                    <a:pt x="27635" y="66687"/>
                  </a:cubicBezTo>
                  <a:cubicBezTo>
                    <a:pt x="27325" y="66687"/>
                    <a:pt x="27075" y="66437"/>
                    <a:pt x="27075" y="66127"/>
                  </a:cubicBezTo>
                  <a:cubicBezTo>
                    <a:pt x="27075" y="65818"/>
                    <a:pt x="27325" y="65556"/>
                    <a:pt x="27635" y="65556"/>
                  </a:cubicBezTo>
                  <a:close/>
                  <a:moveTo>
                    <a:pt x="31373" y="65556"/>
                  </a:moveTo>
                  <a:cubicBezTo>
                    <a:pt x="31671" y="65556"/>
                    <a:pt x="31945" y="65818"/>
                    <a:pt x="31945" y="66127"/>
                  </a:cubicBezTo>
                  <a:cubicBezTo>
                    <a:pt x="31945" y="66425"/>
                    <a:pt x="31683" y="66687"/>
                    <a:pt x="31373" y="66687"/>
                  </a:cubicBezTo>
                  <a:cubicBezTo>
                    <a:pt x="31064" y="66687"/>
                    <a:pt x="30814" y="66437"/>
                    <a:pt x="30814" y="66127"/>
                  </a:cubicBezTo>
                  <a:cubicBezTo>
                    <a:pt x="30814" y="65818"/>
                    <a:pt x="31064" y="65556"/>
                    <a:pt x="31373" y="65556"/>
                  </a:cubicBezTo>
                  <a:close/>
                  <a:moveTo>
                    <a:pt x="35100" y="65556"/>
                  </a:moveTo>
                  <a:cubicBezTo>
                    <a:pt x="35409" y="65556"/>
                    <a:pt x="35659" y="65818"/>
                    <a:pt x="35659" y="66127"/>
                  </a:cubicBezTo>
                  <a:cubicBezTo>
                    <a:pt x="35659" y="66437"/>
                    <a:pt x="35409" y="66687"/>
                    <a:pt x="35100" y="66687"/>
                  </a:cubicBezTo>
                  <a:cubicBezTo>
                    <a:pt x="34778" y="66687"/>
                    <a:pt x="34528" y="66437"/>
                    <a:pt x="34528" y="66127"/>
                  </a:cubicBezTo>
                  <a:cubicBezTo>
                    <a:pt x="34528" y="65818"/>
                    <a:pt x="34778" y="65556"/>
                    <a:pt x="35100" y="65556"/>
                  </a:cubicBezTo>
                  <a:close/>
                  <a:moveTo>
                    <a:pt x="38815" y="65556"/>
                  </a:moveTo>
                  <a:cubicBezTo>
                    <a:pt x="39112" y="65556"/>
                    <a:pt x="39386" y="65818"/>
                    <a:pt x="39386" y="66127"/>
                  </a:cubicBezTo>
                  <a:cubicBezTo>
                    <a:pt x="39386" y="66425"/>
                    <a:pt x="39124" y="66687"/>
                    <a:pt x="38815" y="66687"/>
                  </a:cubicBezTo>
                  <a:cubicBezTo>
                    <a:pt x="38517" y="66687"/>
                    <a:pt x="38255" y="66437"/>
                    <a:pt x="38255" y="66127"/>
                  </a:cubicBezTo>
                  <a:cubicBezTo>
                    <a:pt x="38255" y="65818"/>
                    <a:pt x="38505" y="65556"/>
                    <a:pt x="38815" y="65556"/>
                  </a:cubicBezTo>
                  <a:close/>
                  <a:moveTo>
                    <a:pt x="42553" y="65556"/>
                  </a:moveTo>
                  <a:cubicBezTo>
                    <a:pt x="42863" y="65556"/>
                    <a:pt x="43113" y="65818"/>
                    <a:pt x="43113" y="66127"/>
                  </a:cubicBezTo>
                  <a:cubicBezTo>
                    <a:pt x="43113" y="66437"/>
                    <a:pt x="42863" y="66687"/>
                    <a:pt x="42553" y="66687"/>
                  </a:cubicBezTo>
                  <a:cubicBezTo>
                    <a:pt x="42232" y="66687"/>
                    <a:pt x="41982" y="66437"/>
                    <a:pt x="41982" y="66127"/>
                  </a:cubicBezTo>
                  <a:cubicBezTo>
                    <a:pt x="41982" y="65818"/>
                    <a:pt x="42244" y="65556"/>
                    <a:pt x="42553" y="65556"/>
                  </a:cubicBezTo>
                  <a:close/>
                  <a:moveTo>
                    <a:pt x="46268" y="65556"/>
                  </a:moveTo>
                  <a:cubicBezTo>
                    <a:pt x="46565" y="65556"/>
                    <a:pt x="46839" y="65818"/>
                    <a:pt x="46839" y="66127"/>
                  </a:cubicBezTo>
                  <a:cubicBezTo>
                    <a:pt x="46839" y="66425"/>
                    <a:pt x="46589" y="66687"/>
                    <a:pt x="46268" y="66687"/>
                  </a:cubicBezTo>
                  <a:cubicBezTo>
                    <a:pt x="45970" y="66687"/>
                    <a:pt x="45708" y="66437"/>
                    <a:pt x="45708" y="66127"/>
                  </a:cubicBezTo>
                  <a:cubicBezTo>
                    <a:pt x="45708" y="65818"/>
                    <a:pt x="45958" y="65556"/>
                    <a:pt x="46268" y="65556"/>
                  </a:cubicBezTo>
                  <a:close/>
                  <a:moveTo>
                    <a:pt x="50006" y="65556"/>
                  </a:moveTo>
                  <a:cubicBezTo>
                    <a:pt x="50316" y="65556"/>
                    <a:pt x="50578" y="65818"/>
                    <a:pt x="50578" y="66127"/>
                  </a:cubicBezTo>
                  <a:cubicBezTo>
                    <a:pt x="50578" y="66437"/>
                    <a:pt x="50316" y="66687"/>
                    <a:pt x="50006" y="66687"/>
                  </a:cubicBezTo>
                  <a:cubicBezTo>
                    <a:pt x="49697" y="66687"/>
                    <a:pt x="49447" y="66437"/>
                    <a:pt x="49447" y="66127"/>
                  </a:cubicBezTo>
                  <a:cubicBezTo>
                    <a:pt x="49447" y="65818"/>
                    <a:pt x="49697" y="65556"/>
                    <a:pt x="50006" y="65556"/>
                  </a:cubicBezTo>
                  <a:close/>
                  <a:moveTo>
                    <a:pt x="53733" y="65556"/>
                  </a:moveTo>
                  <a:cubicBezTo>
                    <a:pt x="54031" y="65556"/>
                    <a:pt x="54293" y="65818"/>
                    <a:pt x="54293" y="66127"/>
                  </a:cubicBezTo>
                  <a:cubicBezTo>
                    <a:pt x="54293" y="66425"/>
                    <a:pt x="54043" y="66687"/>
                    <a:pt x="53733" y="66687"/>
                  </a:cubicBezTo>
                  <a:cubicBezTo>
                    <a:pt x="53412" y="66687"/>
                    <a:pt x="53162" y="66437"/>
                    <a:pt x="53162" y="66127"/>
                  </a:cubicBezTo>
                  <a:cubicBezTo>
                    <a:pt x="53162" y="65818"/>
                    <a:pt x="53412" y="65556"/>
                    <a:pt x="53733" y="65556"/>
                  </a:cubicBezTo>
                  <a:close/>
                  <a:moveTo>
                    <a:pt x="57460" y="65556"/>
                  </a:moveTo>
                  <a:cubicBezTo>
                    <a:pt x="57781" y="65556"/>
                    <a:pt x="58031" y="65818"/>
                    <a:pt x="58031" y="66127"/>
                  </a:cubicBezTo>
                  <a:cubicBezTo>
                    <a:pt x="58031" y="66437"/>
                    <a:pt x="57781" y="66687"/>
                    <a:pt x="57460" y="66687"/>
                  </a:cubicBezTo>
                  <a:cubicBezTo>
                    <a:pt x="57150" y="66687"/>
                    <a:pt x="56900" y="66437"/>
                    <a:pt x="56900" y="66127"/>
                  </a:cubicBezTo>
                  <a:cubicBezTo>
                    <a:pt x="56900" y="65818"/>
                    <a:pt x="57150" y="65556"/>
                    <a:pt x="57460" y="65556"/>
                  </a:cubicBezTo>
                  <a:close/>
                  <a:moveTo>
                    <a:pt x="61186" y="65556"/>
                  </a:moveTo>
                  <a:cubicBezTo>
                    <a:pt x="61484" y="65556"/>
                    <a:pt x="61746" y="65818"/>
                    <a:pt x="61746" y="66127"/>
                  </a:cubicBezTo>
                  <a:cubicBezTo>
                    <a:pt x="61746" y="66425"/>
                    <a:pt x="61496" y="66687"/>
                    <a:pt x="61186" y="66687"/>
                  </a:cubicBezTo>
                  <a:cubicBezTo>
                    <a:pt x="60877" y="66687"/>
                    <a:pt x="60615" y="66437"/>
                    <a:pt x="60615" y="66127"/>
                  </a:cubicBezTo>
                  <a:cubicBezTo>
                    <a:pt x="60615" y="65818"/>
                    <a:pt x="60877" y="65556"/>
                    <a:pt x="61186" y="65556"/>
                  </a:cubicBezTo>
                  <a:close/>
                  <a:moveTo>
                    <a:pt x="64925" y="65556"/>
                  </a:moveTo>
                  <a:cubicBezTo>
                    <a:pt x="65234" y="65556"/>
                    <a:pt x="65485" y="65818"/>
                    <a:pt x="65485" y="66127"/>
                  </a:cubicBezTo>
                  <a:cubicBezTo>
                    <a:pt x="65485" y="66437"/>
                    <a:pt x="65234" y="66687"/>
                    <a:pt x="64925" y="66687"/>
                  </a:cubicBezTo>
                  <a:cubicBezTo>
                    <a:pt x="64603" y="66687"/>
                    <a:pt x="64353" y="66437"/>
                    <a:pt x="64353" y="66127"/>
                  </a:cubicBezTo>
                  <a:cubicBezTo>
                    <a:pt x="64353" y="65818"/>
                    <a:pt x="64603" y="65556"/>
                    <a:pt x="64925" y="65556"/>
                  </a:cubicBezTo>
                  <a:close/>
                  <a:moveTo>
                    <a:pt x="68640" y="65556"/>
                  </a:moveTo>
                  <a:cubicBezTo>
                    <a:pt x="68937" y="65556"/>
                    <a:pt x="69211" y="65818"/>
                    <a:pt x="69211" y="66127"/>
                  </a:cubicBezTo>
                  <a:cubicBezTo>
                    <a:pt x="69211" y="66425"/>
                    <a:pt x="68949" y="66687"/>
                    <a:pt x="68640" y="66687"/>
                  </a:cubicBezTo>
                  <a:cubicBezTo>
                    <a:pt x="68330" y="66687"/>
                    <a:pt x="68080" y="66437"/>
                    <a:pt x="68080" y="66127"/>
                  </a:cubicBezTo>
                  <a:cubicBezTo>
                    <a:pt x="68092" y="65818"/>
                    <a:pt x="68330" y="65556"/>
                    <a:pt x="68640" y="65556"/>
                  </a:cubicBezTo>
                  <a:close/>
                  <a:moveTo>
                    <a:pt x="72366" y="65556"/>
                  </a:moveTo>
                  <a:cubicBezTo>
                    <a:pt x="72676" y="65556"/>
                    <a:pt x="72926" y="65818"/>
                    <a:pt x="72926" y="66127"/>
                  </a:cubicBezTo>
                  <a:cubicBezTo>
                    <a:pt x="72926" y="66437"/>
                    <a:pt x="72676" y="66687"/>
                    <a:pt x="72366" y="66687"/>
                  </a:cubicBezTo>
                  <a:cubicBezTo>
                    <a:pt x="72045" y="66687"/>
                    <a:pt x="71795" y="66437"/>
                    <a:pt x="71795" y="66127"/>
                  </a:cubicBezTo>
                  <a:cubicBezTo>
                    <a:pt x="71795" y="65818"/>
                    <a:pt x="72069" y="65556"/>
                    <a:pt x="72366" y="65556"/>
                  </a:cubicBezTo>
                  <a:close/>
                  <a:moveTo>
                    <a:pt x="76093" y="65556"/>
                  </a:moveTo>
                  <a:cubicBezTo>
                    <a:pt x="76391" y="65556"/>
                    <a:pt x="76664" y="65818"/>
                    <a:pt x="76664" y="66127"/>
                  </a:cubicBezTo>
                  <a:cubicBezTo>
                    <a:pt x="76664" y="66425"/>
                    <a:pt x="76403" y="66687"/>
                    <a:pt x="76093" y="66687"/>
                  </a:cubicBezTo>
                  <a:cubicBezTo>
                    <a:pt x="75795" y="66687"/>
                    <a:pt x="75533" y="66437"/>
                    <a:pt x="75533" y="66127"/>
                  </a:cubicBezTo>
                  <a:cubicBezTo>
                    <a:pt x="75533" y="65818"/>
                    <a:pt x="75783" y="65556"/>
                    <a:pt x="76093" y="65556"/>
                  </a:cubicBezTo>
                  <a:close/>
                  <a:moveTo>
                    <a:pt x="79712" y="65556"/>
                  </a:moveTo>
                  <a:cubicBezTo>
                    <a:pt x="80010" y="65556"/>
                    <a:pt x="80284" y="65818"/>
                    <a:pt x="80284" y="66127"/>
                  </a:cubicBezTo>
                  <a:cubicBezTo>
                    <a:pt x="80284" y="66425"/>
                    <a:pt x="80022" y="66687"/>
                    <a:pt x="79712" y="66687"/>
                  </a:cubicBezTo>
                  <a:cubicBezTo>
                    <a:pt x="79403" y="66687"/>
                    <a:pt x="79153" y="66437"/>
                    <a:pt x="79153" y="66127"/>
                  </a:cubicBezTo>
                  <a:cubicBezTo>
                    <a:pt x="79153" y="65818"/>
                    <a:pt x="79403" y="65556"/>
                    <a:pt x="79712" y="65556"/>
                  </a:cubicBezTo>
                  <a:close/>
                  <a:moveTo>
                    <a:pt x="83451" y="65556"/>
                  </a:moveTo>
                  <a:cubicBezTo>
                    <a:pt x="83761" y="65556"/>
                    <a:pt x="84011" y="65818"/>
                    <a:pt x="84011" y="66127"/>
                  </a:cubicBezTo>
                  <a:cubicBezTo>
                    <a:pt x="84011" y="66437"/>
                    <a:pt x="83761" y="66687"/>
                    <a:pt x="83451" y="66687"/>
                  </a:cubicBezTo>
                  <a:cubicBezTo>
                    <a:pt x="83141" y="66687"/>
                    <a:pt x="82880" y="66437"/>
                    <a:pt x="82880" y="66127"/>
                  </a:cubicBezTo>
                  <a:cubicBezTo>
                    <a:pt x="82880" y="65818"/>
                    <a:pt x="83141" y="65556"/>
                    <a:pt x="83451" y="65556"/>
                  </a:cubicBezTo>
                  <a:close/>
                  <a:moveTo>
                    <a:pt x="87166" y="65556"/>
                  </a:moveTo>
                  <a:cubicBezTo>
                    <a:pt x="87463" y="65556"/>
                    <a:pt x="87737" y="65818"/>
                    <a:pt x="87737" y="66127"/>
                  </a:cubicBezTo>
                  <a:cubicBezTo>
                    <a:pt x="87737" y="66425"/>
                    <a:pt x="87475" y="66687"/>
                    <a:pt x="87166" y="66687"/>
                  </a:cubicBezTo>
                  <a:cubicBezTo>
                    <a:pt x="86856" y="66687"/>
                    <a:pt x="86606" y="66437"/>
                    <a:pt x="86606" y="66127"/>
                  </a:cubicBezTo>
                  <a:cubicBezTo>
                    <a:pt x="86606" y="65818"/>
                    <a:pt x="86856" y="65556"/>
                    <a:pt x="87166" y="65556"/>
                  </a:cubicBezTo>
                  <a:close/>
                  <a:moveTo>
                    <a:pt x="90904" y="65556"/>
                  </a:moveTo>
                  <a:cubicBezTo>
                    <a:pt x="91214" y="65556"/>
                    <a:pt x="91464" y="65818"/>
                    <a:pt x="91464" y="66127"/>
                  </a:cubicBezTo>
                  <a:cubicBezTo>
                    <a:pt x="91464" y="66437"/>
                    <a:pt x="91214" y="66687"/>
                    <a:pt x="90904" y="66687"/>
                  </a:cubicBezTo>
                  <a:cubicBezTo>
                    <a:pt x="90595" y="66687"/>
                    <a:pt x="90345" y="66437"/>
                    <a:pt x="90345" y="66127"/>
                  </a:cubicBezTo>
                  <a:cubicBezTo>
                    <a:pt x="90345" y="65818"/>
                    <a:pt x="90595" y="65556"/>
                    <a:pt x="90904" y="65556"/>
                  </a:cubicBezTo>
                  <a:close/>
                  <a:moveTo>
                    <a:pt x="94631" y="65556"/>
                  </a:moveTo>
                  <a:cubicBezTo>
                    <a:pt x="94929" y="65556"/>
                    <a:pt x="95191" y="65818"/>
                    <a:pt x="95191" y="66127"/>
                  </a:cubicBezTo>
                  <a:cubicBezTo>
                    <a:pt x="95191" y="66425"/>
                    <a:pt x="94941" y="66687"/>
                    <a:pt x="94631" y="66687"/>
                  </a:cubicBezTo>
                  <a:cubicBezTo>
                    <a:pt x="94310" y="66687"/>
                    <a:pt x="94060" y="66437"/>
                    <a:pt x="94060" y="66127"/>
                  </a:cubicBezTo>
                  <a:cubicBezTo>
                    <a:pt x="94071" y="65818"/>
                    <a:pt x="94310" y="65556"/>
                    <a:pt x="94631" y="65556"/>
                  </a:cubicBezTo>
                  <a:close/>
                  <a:moveTo>
                    <a:pt x="98346" y="65556"/>
                  </a:moveTo>
                  <a:cubicBezTo>
                    <a:pt x="98655" y="65556"/>
                    <a:pt x="98905" y="65818"/>
                    <a:pt x="98905" y="66127"/>
                  </a:cubicBezTo>
                  <a:cubicBezTo>
                    <a:pt x="98905" y="66437"/>
                    <a:pt x="98655" y="66687"/>
                    <a:pt x="98346" y="66687"/>
                  </a:cubicBezTo>
                  <a:cubicBezTo>
                    <a:pt x="98036" y="66687"/>
                    <a:pt x="97786" y="66437"/>
                    <a:pt x="97786" y="66127"/>
                  </a:cubicBezTo>
                  <a:cubicBezTo>
                    <a:pt x="97786" y="65818"/>
                    <a:pt x="98036" y="65556"/>
                    <a:pt x="98346" y="65556"/>
                  </a:cubicBezTo>
                  <a:close/>
                  <a:moveTo>
                    <a:pt x="102084" y="65556"/>
                  </a:moveTo>
                  <a:cubicBezTo>
                    <a:pt x="102382" y="65556"/>
                    <a:pt x="102644" y="65818"/>
                    <a:pt x="102644" y="66127"/>
                  </a:cubicBezTo>
                  <a:cubicBezTo>
                    <a:pt x="102644" y="66425"/>
                    <a:pt x="102394" y="66687"/>
                    <a:pt x="102084" y="66687"/>
                  </a:cubicBezTo>
                  <a:cubicBezTo>
                    <a:pt x="101787" y="66687"/>
                    <a:pt x="101513" y="66437"/>
                    <a:pt x="101513" y="66127"/>
                  </a:cubicBezTo>
                  <a:cubicBezTo>
                    <a:pt x="101513" y="65818"/>
                    <a:pt x="101775" y="65556"/>
                    <a:pt x="102084" y="65556"/>
                  </a:cubicBezTo>
                  <a:close/>
                  <a:moveTo>
                    <a:pt x="105799" y="65556"/>
                  </a:moveTo>
                  <a:cubicBezTo>
                    <a:pt x="106121" y="65556"/>
                    <a:pt x="106371" y="65818"/>
                    <a:pt x="106371" y="66127"/>
                  </a:cubicBezTo>
                  <a:cubicBezTo>
                    <a:pt x="106371" y="66437"/>
                    <a:pt x="106109" y="66687"/>
                    <a:pt x="105799" y="66687"/>
                  </a:cubicBezTo>
                  <a:cubicBezTo>
                    <a:pt x="105490" y="66687"/>
                    <a:pt x="105239" y="66437"/>
                    <a:pt x="105239" y="66127"/>
                  </a:cubicBezTo>
                  <a:cubicBezTo>
                    <a:pt x="105239" y="65818"/>
                    <a:pt x="105490" y="65556"/>
                    <a:pt x="105799" y="65556"/>
                  </a:cubicBezTo>
                  <a:close/>
                  <a:moveTo>
                    <a:pt x="109538" y="65556"/>
                  </a:moveTo>
                  <a:cubicBezTo>
                    <a:pt x="109835" y="65556"/>
                    <a:pt x="110109" y="65818"/>
                    <a:pt x="110109" y="66127"/>
                  </a:cubicBezTo>
                  <a:cubicBezTo>
                    <a:pt x="110109" y="66425"/>
                    <a:pt x="109847" y="66687"/>
                    <a:pt x="109538" y="66687"/>
                  </a:cubicBezTo>
                  <a:cubicBezTo>
                    <a:pt x="109228" y="66687"/>
                    <a:pt x="108978" y="66437"/>
                    <a:pt x="108978" y="66127"/>
                  </a:cubicBezTo>
                  <a:cubicBezTo>
                    <a:pt x="108978" y="65818"/>
                    <a:pt x="109228" y="65556"/>
                    <a:pt x="109538" y="65556"/>
                  </a:cubicBezTo>
                  <a:close/>
                  <a:moveTo>
                    <a:pt x="113264" y="65556"/>
                  </a:moveTo>
                  <a:cubicBezTo>
                    <a:pt x="113574" y="65556"/>
                    <a:pt x="113824" y="65818"/>
                    <a:pt x="113824" y="66127"/>
                  </a:cubicBezTo>
                  <a:cubicBezTo>
                    <a:pt x="113824" y="66437"/>
                    <a:pt x="113574" y="66687"/>
                    <a:pt x="113264" y="66687"/>
                  </a:cubicBezTo>
                  <a:cubicBezTo>
                    <a:pt x="112943" y="66687"/>
                    <a:pt x="112693" y="66437"/>
                    <a:pt x="112693" y="66127"/>
                  </a:cubicBezTo>
                  <a:cubicBezTo>
                    <a:pt x="112693" y="65818"/>
                    <a:pt x="112943" y="65556"/>
                    <a:pt x="113264" y="65556"/>
                  </a:cubicBezTo>
                  <a:close/>
                  <a:moveTo>
                    <a:pt x="116991" y="65556"/>
                  </a:moveTo>
                  <a:cubicBezTo>
                    <a:pt x="117289" y="65556"/>
                    <a:pt x="117562" y="65818"/>
                    <a:pt x="117562" y="66127"/>
                  </a:cubicBezTo>
                  <a:cubicBezTo>
                    <a:pt x="117562" y="66425"/>
                    <a:pt x="117312" y="66687"/>
                    <a:pt x="116991" y="66687"/>
                  </a:cubicBezTo>
                  <a:cubicBezTo>
                    <a:pt x="116681" y="66687"/>
                    <a:pt x="116431" y="66437"/>
                    <a:pt x="116431" y="66127"/>
                  </a:cubicBezTo>
                  <a:cubicBezTo>
                    <a:pt x="116431" y="65818"/>
                    <a:pt x="116681" y="65556"/>
                    <a:pt x="116991" y="65556"/>
                  </a:cubicBezTo>
                  <a:close/>
                  <a:moveTo>
                    <a:pt x="120718" y="65556"/>
                  </a:moveTo>
                  <a:cubicBezTo>
                    <a:pt x="121027" y="65556"/>
                    <a:pt x="121277" y="65818"/>
                    <a:pt x="121277" y="66127"/>
                  </a:cubicBezTo>
                  <a:cubicBezTo>
                    <a:pt x="121277" y="66437"/>
                    <a:pt x="121027" y="66687"/>
                    <a:pt x="120718" y="66687"/>
                  </a:cubicBezTo>
                  <a:cubicBezTo>
                    <a:pt x="120408" y="66687"/>
                    <a:pt x="120146" y="66437"/>
                    <a:pt x="120146" y="66127"/>
                  </a:cubicBezTo>
                  <a:cubicBezTo>
                    <a:pt x="120146" y="65818"/>
                    <a:pt x="120420" y="65556"/>
                    <a:pt x="120718" y="65556"/>
                  </a:cubicBezTo>
                  <a:close/>
                  <a:moveTo>
                    <a:pt x="124456" y="65556"/>
                  </a:moveTo>
                  <a:cubicBezTo>
                    <a:pt x="124754" y="65556"/>
                    <a:pt x="125016" y="65818"/>
                    <a:pt x="125016" y="66127"/>
                  </a:cubicBezTo>
                  <a:cubicBezTo>
                    <a:pt x="125016" y="66425"/>
                    <a:pt x="124766" y="66687"/>
                    <a:pt x="124456" y="66687"/>
                  </a:cubicBezTo>
                  <a:cubicBezTo>
                    <a:pt x="124135" y="66687"/>
                    <a:pt x="123885" y="66437"/>
                    <a:pt x="123885" y="66127"/>
                  </a:cubicBezTo>
                  <a:cubicBezTo>
                    <a:pt x="123885" y="65818"/>
                    <a:pt x="124135" y="65556"/>
                    <a:pt x="124456" y="65556"/>
                  </a:cubicBezTo>
                  <a:close/>
                  <a:moveTo>
                    <a:pt x="128171" y="65556"/>
                  </a:moveTo>
                  <a:cubicBezTo>
                    <a:pt x="128480" y="65556"/>
                    <a:pt x="128742" y="65818"/>
                    <a:pt x="128742" y="66127"/>
                  </a:cubicBezTo>
                  <a:cubicBezTo>
                    <a:pt x="128742" y="66437"/>
                    <a:pt x="128480" y="66687"/>
                    <a:pt x="128171" y="66687"/>
                  </a:cubicBezTo>
                  <a:cubicBezTo>
                    <a:pt x="127861" y="66687"/>
                    <a:pt x="127611" y="66437"/>
                    <a:pt x="127611" y="66127"/>
                  </a:cubicBezTo>
                  <a:cubicBezTo>
                    <a:pt x="127611" y="65818"/>
                    <a:pt x="127861" y="65556"/>
                    <a:pt x="128171" y="65556"/>
                  </a:cubicBezTo>
                  <a:close/>
                  <a:moveTo>
                    <a:pt x="131898" y="65556"/>
                  </a:moveTo>
                  <a:cubicBezTo>
                    <a:pt x="132195" y="65556"/>
                    <a:pt x="132457" y="65818"/>
                    <a:pt x="132457" y="66127"/>
                  </a:cubicBezTo>
                  <a:cubicBezTo>
                    <a:pt x="132457" y="66425"/>
                    <a:pt x="132207" y="66687"/>
                    <a:pt x="131898" y="66687"/>
                  </a:cubicBezTo>
                  <a:cubicBezTo>
                    <a:pt x="131600" y="66687"/>
                    <a:pt x="131326" y="66437"/>
                    <a:pt x="131326" y="66127"/>
                  </a:cubicBezTo>
                  <a:cubicBezTo>
                    <a:pt x="131338" y="65818"/>
                    <a:pt x="131576" y="65556"/>
                    <a:pt x="131898" y="65556"/>
                  </a:cubicBezTo>
                  <a:close/>
                  <a:moveTo>
                    <a:pt x="135624" y="65556"/>
                  </a:moveTo>
                  <a:cubicBezTo>
                    <a:pt x="135946" y="65556"/>
                    <a:pt x="136196" y="65818"/>
                    <a:pt x="136196" y="66127"/>
                  </a:cubicBezTo>
                  <a:cubicBezTo>
                    <a:pt x="136196" y="66437"/>
                    <a:pt x="135934" y="66687"/>
                    <a:pt x="135624" y="66687"/>
                  </a:cubicBezTo>
                  <a:cubicBezTo>
                    <a:pt x="135315" y="66687"/>
                    <a:pt x="135065" y="66437"/>
                    <a:pt x="135065" y="66127"/>
                  </a:cubicBezTo>
                  <a:cubicBezTo>
                    <a:pt x="135065" y="65818"/>
                    <a:pt x="135315" y="65556"/>
                    <a:pt x="135624" y="65556"/>
                  </a:cubicBezTo>
                  <a:close/>
                  <a:moveTo>
                    <a:pt x="139351" y="65556"/>
                  </a:moveTo>
                  <a:cubicBezTo>
                    <a:pt x="139649" y="65556"/>
                    <a:pt x="139910" y="65818"/>
                    <a:pt x="139910" y="66127"/>
                  </a:cubicBezTo>
                  <a:cubicBezTo>
                    <a:pt x="139910" y="66425"/>
                    <a:pt x="139660" y="66687"/>
                    <a:pt x="139351" y="66687"/>
                  </a:cubicBezTo>
                  <a:cubicBezTo>
                    <a:pt x="139053" y="66687"/>
                    <a:pt x="138779" y="66437"/>
                    <a:pt x="138779" y="66127"/>
                  </a:cubicBezTo>
                  <a:cubicBezTo>
                    <a:pt x="138779" y="65818"/>
                    <a:pt x="139041" y="65556"/>
                    <a:pt x="139351" y="65556"/>
                  </a:cubicBezTo>
                  <a:close/>
                  <a:moveTo>
                    <a:pt x="143089" y="65556"/>
                  </a:moveTo>
                  <a:cubicBezTo>
                    <a:pt x="143399" y="65556"/>
                    <a:pt x="143649" y="65818"/>
                    <a:pt x="143649" y="66127"/>
                  </a:cubicBezTo>
                  <a:cubicBezTo>
                    <a:pt x="143649" y="66437"/>
                    <a:pt x="143399" y="66687"/>
                    <a:pt x="143089" y="66687"/>
                  </a:cubicBezTo>
                  <a:cubicBezTo>
                    <a:pt x="142768" y="66687"/>
                    <a:pt x="142518" y="66437"/>
                    <a:pt x="142518" y="66127"/>
                  </a:cubicBezTo>
                  <a:cubicBezTo>
                    <a:pt x="142518" y="65818"/>
                    <a:pt x="142768" y="65556"/>
                    <a:pt x="143089" y="65556"/>
                  </a:cubicBezTo>
                  <a:close/>
                  <a:moveTo>
                    <a:pt x="146804" y="65556"/>
                  </a:moveTo>
                  <a:cubicBezTo>
                    <a:pt x="147102" y="65556"/>
                    <a:pt x="147376" y="65818"/>
                    <a:pt x="147376" y="66127"/>
                  </a:cubicBezTo>
                  <a:cubicBezTo>
                    <a:pt x="147376" y="66425"/>
                    <a:pt x="147114" y="66687"/>
                    <a:pt x="146804" y="66687"/>
                  </a:cubicBezTo>
                  <a:cubicBezTo>
                    <a:pt x="146495" y="66687"/>
                    <a:pt x="146245" y="66437"/>
                    <a:pt x="146245" y="66127"/>
                  </a:cubicBezTo>
                  <a:cubicBezTo>
                    <a:pt x="146257" y="65818"/>
                    <a:pt x="146495" y="65556"/>
                    <a:pt x="146804" y="65556"/>
                  </a:cubicBezTo>
                  <a:close/>
                  <a:moveTo>
                    <a:pt x="150543" y="65556"/>
                  </a:moveTo>
                  <a:cubicBezTo>
                    <a:pt x="150852" y="65556"/>
                    <a:pt x="151102" y="65818"/>
                    <a:pt x="151102" y="66127"/>
                  </a:cubicBezTo>
                  <a:cubicBezTo>
                    <a:pt x="151102" y="66437"/>
                    <a:pt x="150852" y="66687"/>
                    <a:pt x="150543" y="66687"/>
                  </a:cubicBezTo>
                  <a:cubicBezTo>
                    <a:pt x="150233" y="66687"/>
                    <a:pt x="149971" y="66437"/>
                    <a:pt x="149971" y="66127"/>
                  </a:cubicBezTo>
                  <a:cubicBezTo>
                    <a:pt x="149971" y="65818"/>
                    <a:pt x="150233" y="65556"/>
                    <a:pt x="150543" y="65556"/>
                  </a:cubicBezTo>
                  <a:close/>
                  <a:moveTo>
                    <a:pt x="154258" y="65556"/>
                  </a:moveTo>
                  <a:cubicBezTo>
                    <a:pt x="154555" y="65556"/>
                    <a:pt x="154829" y="65818"/>
                    <a:pt x="154829" y="66127"/>
                  </a:cubicBezTo>
                  <a:cubicBezTo>
                    <a:pt x="154829" y="66425"/>
                    <a:pt x="154567" y="66687"/>
                    <a:pt x="154258" y="66687"/>
                  </a:cubicBezTo>
                  <a:cubicBezTo>
                    <a:pt x="153948" y="66687"/>
                    <a:pt x="153698" y="66437"/>
                    <a:pt x="153698" y="66127"/>
                  </a:cubicBezTo>
                  <a:cubicBezTo>
                    <a:pt x="153698" y="65818"/>
                    <a:pt x="153948" y="65556"/>
                    <a:pt x="154258" y="65556"/>
                  </a:cubicBezTo>
                  <a:close/>
                  <a:moveTo>
                    <a:pt x="157996" y="65556"/>
                  </a:moveTo>
                  <a:cubicBezTo>
                    <a:pt x="158306" y="65556"/>
                    <a:pt x="158556" y="65818"/>
                    <a:pt x="158556" y="66127"/>
                  </a:cubicBezTo>
                  <a:cubicBezTo>
                    <a:pt x="158556" y="66437"/>
                    <a:pt x="158306" y="66687"/>
                    <a:pt x="157996" y="66687"/>
                  </a:cubicBezTo>
                  <a:cubicBezTo>
                    <a:pt x="157687" y="66687"/>
                    <a:pt x="157436" y="66437"/>
                    <a:pt x="157436" y="66127"/>
                  </a:cubicBezTo>
                  <a:cubicBezTo>
                    <a:pt x="157436" y="65818"/>
                    <a:pt x="157687" y="65556"/>
                    <a:pt x="157996" y="65556"/>
                  </a:cubicBezTo>
                  <a:close/>
                  <a:moveTo>
                    <a:pt x="3405" y="67425"/>
                  </a:moveTo>
                  <a:cubicBezTo>
                    <a:pt x="3703" y="67425"/>
                    <a:pt x="3977" y="67675"/>
                    <a:pt x="3977" y="67985"/>
                  </a:cubicBezTo>
                  <a:cubicBezTo>
                    <a:pt x="3977" y="68282"/>
                    <a:pt x="3727" y="68556"/>
                    <a:pt x="3405" y="68556"/>
                  </a:cubicBezTo>
                  <a:cubicBezTo>
                    <a:pt x="3096" y="68556"/>
                    <a:pt x="2846" y="68294"/>
                    <a:pt x="2846" y="67985"/>
                  </a:cubicBezTo>
                  <a:cubicBezTo>
                    <a:pt x="2858" y="67675"/>
                    <a:pt x="3096" y="67425"/>
                    <a:pt x="3405" y="67425"/>
                  </a:cubicBezTo>
                  <a:close/>
                  <a:moveTo>
                    <a:pt x="7132" y="67425"/>
                  </a:moveTo>
                  <a:cubicBezTo>
                    <a:pt x="7430" y="67425"/>
                    <a:pt x="7692" y="67675"/>
                    <a:pt x="7692" y="67985"/>
                  </a:cubicBezTo>
                  <a:cubicBezTo>
                    <a:pt x="7692" y="68282"/>
                    <a:pt x="7442" y="68556"/>
                    <a:pt x="7132" y="68556"/>
                  </a:cubicBezTo>
                  <a:cubicBezTo>
                    <a:pt x="6834" y="68556"/>
                    <a:pt x="6560" y="68294"/>
                    <a:pt x="6560" y="67985"/>
                  </a:cubicBezTo>
                  <a:cubicBezTo>
                    <a:pt x="6584" y="67675"/>
                    <a:pt x="6822" y="67425"/>
                    <a:pt x="7132" y="67425"/>
                  </a:cubicBezTo>
                  <a:close/>
                  <a:moveTo>
                    <a:pt x="10871" y="67425"/>
                  </a:moveTo>
                  <a:cubicBezTo>
                    <a:pt x="11168" y="67425"/>
                    <a:pt x="11430" y="67675"/>
                    <a:pt x="11430" y="67985"/>
                  </a:cubicBezTo>
                  <a:cubicBezTo>
                    <a:pt x="11430" y="68282"/>
                    <a:pt x="11180" y="68556"/>
                    <a:pt x="10871" y="68556"/>
                  </a:cubicBezTo>
                  <a:cubicBezTo>
                    <a:pt x="10573" y="68556"/>
                    <a:pt x="10299" y="68294"/>
                    <a:pt x="10299" y="67985"/>
                  </a:cubicBezTo>
                  <a:cubicBezTo>
                    <a:pt x="10299" y="67675"/>
                    <a:pt x="10549" y="67425"/>
                    <a:pt x="10871" y="67425"/>
                  </a:cubicBezTo>
                  <a:close/>
                  <a:moveTo>
                    <a:pt x="14585" y="67425"/>
                  </a:moveTo>
                  <a:cubicBezTo>
                    <a:pt x="14883" y="67425"/>
                    <a:pt x="15157" y="67675"/>
                    <a:pt x="15157" y="67985"/>
                  </a:cubicBezTo>
                  <a:cubicBezTo>
                    <a:pt x="15157" y="68282"/>
                    <a:pt x="14895" y="68556"/>
                    <a:pt x="14585" y="68556"/>
                  </a:cubicBezTo>
                  <a:cubicBezTo>
                    <a:pt x="14288" y="68556"/>
                    <a:pt x="14014" y="68294"/>
                    <a:pt x="14014" y="67985"/>
                  </a:cubicBezTo>
                  <a:cubicBezTo>
                    <a:pt x="14038" y="67675"/>
                    <a:pt x="14276" y="67425"/>
                    <a:pt x="14585" y="67425"/>
                  </a:cubicBezTo>
                  <a:close/>
                  <a:moveTo>
                    <a:pt x="18324" y="67425"/>
                  </a:moveTo>
                  <a:cubicBezTo>
                    <a:pt x="18622" y="67425"/>
                    <a:pt x="18883" y="67675"/>
                    <a:pt x="18883" y="67985"/>
                  </a:cubicBezTo>
                  <a:cubicBezTo>
                    <a:pt x="18883" y="68282"/>
                    <a:pt x="18633" y="68556"/>
                    <a:pt x="18324" y="68556"/>
                  </a:cubicBezTo>
                  <a:cubicBezTo>
                    <a:pt x="18026" y="68556"/>
                    <a:pt x="17752" y="68294"/>
                    <a:pt x="17752" y="67985"/>
                  </a:cubicBezTo>
                  <a:cubicBezTo>
                    <a:pt x="17752" y="67675"/>
                    <a:pt x="18014" y="67425"/>
                    <a:pt x="18324" y="67425"/>
                  </a:cubicBezTo>
                  <a:close/>
                  <a:moveTo>
                    <a:pt x="22039" y="67425"/>
                  </a:moveTo>
                  <a:cubicBezTo>
                    <a:pt x="22336" y="67425"/>
                    <a:pt x="22610" y="67675"/>
                    <a:pt x="22610" y="67985"/>
                  </a:cubicBezTo>
                  <a:cubicBezTo>
                    <a:pt x="22610" y="68282"/>
                    <a:pt x="22360" y="68556"/>
                    <a:pt x="22039" y="68556"/>
                  </a:cubicBezTo>
                  <a:cubicBezTo>
                    <a:pt x="21729" y="68556"/>
                    <a:pt x="21479" y="68294"/>
                    <a:pt x="21479" y="67985"/>
                  </a:cubicBezTo>
                  <a:cubicBezTo>
                    <a:pt x="21491" y="67675"/>
                    <a:pt x="21729" y="67425"/>
                    <a:pt x="22039" y="67425"/>
                  </a:cubicBezTo>
                  <a:close/>
                  <a:moveTo>
                    <a:pt x="25777" y="67425"/>
                  </a:moveTo>
                  <a:cubicBezTo>
                    <a:pt x="26075" y="67425"/>
                    <a:pt x="26349" y="67675"/>
                    <a:pt x="26349" y="67985"/>
                  </a:cubicBezTo>
                  <a:cubicBezTo>
                    <a:pt x="26349" y="68282"/>
                    <a:pt x="26087" y="68556"/>
                    <a:pt x="25777" y="68556"/>
                  </a:cubicBezTo>
                  <a:cubicBezTo>
                    <a:pt x="25468" y="68556"/>
                    <a:pt x="25206" y="68294"/>
                    <a:pt x="25206" y="67985"/>
                  </a:cubicBezTo>
                  <a:cubicBezTo>
                    <a:pt x="25218" y="67675"/>
                    <a:pt x="25468" y="67425"/>
                    <a:pt x="25777" y="67425"/>
                  </a:cubicBezTo>
                  <a:close/>
                  <a:moveTo>
                    <a:pt x="29504" y="67425"/>
                  </a:moveTo>
                  <a:cubicBezTo>
                    <a:pt x="29801" y="67425"/>
                    <a:pt x="30063" y="67675"/>
                    <a:pt x="30063" y="67985"/>
                  </a:cubicBezTo>
                  <a:cubicBezTo>
                    <a:pt x="30063" y="68282"/>
                    <a:pt x="29813" y="68556"/>
                    <a:pt x="29504" y="68556"/>
                  </a:cubicBezTo>
                  <a:cubicBezTo>
                    <a:pt x="29182" y="68556"/>
                    <a:pt x="28932" y="68294"/>
                    <a:pt x="28932" y="67985"/>
                  </a:cubicBezTo>
                  <a:cubicBezTo>
                    <a:pt x="28944" y="67675"/>
                    <a:pt x="29182" y="67425"/>
                    <a:pt x="29504" y="67425"/>
                  </a:cubicBezTo>
                  <a:close/>
                  <a:moveTo>
                    <a:pt x="33230" y="67425"/>
                  </a:moveTo>
                  <a:cubicBezTo>
                    <a:pt x="33528" y="67425"/>
                    <a:pt x="33802" y="67675"/>
                    <a:pt x="33802" y="67985"/>
                  </a:cubicBezTo>
                  <a:cubicBezTo>
                    <a:pt x="33802" y="68282"/>
                    <a:pt x="33552" y="68556"/>
                    <a:pt x="33230" y="68556"/>
                  </a:cubicBezTo>
                  <a:cubicBezTo>
                    <a:pt x="32921" y="68556"/>
                    <a:pt x="32671" y="68294"/>
                    <a:pt x="32671" y="67985"/>
                  </a:cubicBezTo>
                  <a:cubicBezTo>
                    <a:pt x="32671" y="67675"/>
                    <a:pt x="32921" y="67425"/>
                    <a:pt x="33230" y="67425"/>
                  </a:cubicBezTo>
                  <a:close/>
                  <a:moveTo>
                    <a:pt x="36957" y="67425"/>
                  </a:moveTo>
                  <a:cubicBezTo>
                    <a:pt x="37255" y="67425"/>
                    <a:pt x="37517" y="67675"/>
                    <a:pt x="37517" y="67985"/>
                  </a:cubicBezTo>
                  <a:cubicBezTo>
                    <a:pt x="37517" y="68282"/>
                    <a:pt x="37267" y="68556"/>
                    <a:pt x="36957" y="68556"/>
                  </a:cubicBezTo>
                  <a:cubicBezTo>
                    <a:pt x="36648" y="68556"/>
                    <a:pt x="36386" y="68294"/>
                    <a:pt x="36386" y="67985"/>
                  </a:cubicBezTo>
                  <a:cubicBezTo>
                    <a:pt x="36409" y="67675"/>
                    <a:pt x="36648" y="67425"/>
                    <a:pt x="36957" y="67425"/>
                  </a:cubicBezTo>
                  <a:close/>
                  <a:moveTo>
                    <a:pt x="40672" y="67425"/>
                  </a:moveTo>
                  <a:cubicBezTo>
                    <a:pt x="40970" y="67425"/>
                    <a:pt x="41243" y="67675"/>
                    <a:pt x="41243" y="67985"/>
                  </a:cubicBezTo>
                  <a:cubicBezTo>
                    <a:pt x="41243" y="68282"/>
                    <a:pt x="40993" y="68556"/>
                    <a:pt x="40672" y="68556"/>
                  </a:cubicBezTo>
                  <a:cubicBezTo>
                    <a:pt x="40374" y="68556"/>
                    <a:pt x="40112" y="68294"/>
                    <a:pt x="40112" y="67985"/>
                  </a:cubicBezTo>
                  <a:cubicBezTo>
                    <a:pt x="40124" y="67675"/>
                    <a:pt x="40362" y="67425"/>
                    <a:pt x="40672" y="67425"/>
                  </a:cubicBezTo>
                  <a:close/>
                  <a:moveTo>
                    <a:pt x="44410" y="67425"/>
                  </a:moveTo>
                  <a:cubicBezTo>
                    <a:pt x="44708" y="67425"/>
                    <a:pt x="44982" y="67675"/>
                    <a:pt x="44982" y="67985"/>
                  </a:cubicBezTo>
                  <a:cubicBezTo>
                    <a:pt x="44982" y="68282"/>
                    <a:pt x="44720" y="68556"/>
                    <a:pt x="44410" y="68556"/>
                  </a:cubicBezTo>
                  <a:cubicBezTo>
                    <a:pt x="44113" y="68556"/>
                    <a:pt x="43851" y="68294"/>
                    <a:pt x="43851" y="67985"/>
                  </a:cubicBezTo>
                  <a:cubicBezTo>
                    <a:pt x="43851" y="67675"/>
                    <a:pt x="44101" y="67425"/>
                    <a:pt x="44410" y="67425"/>
                  </a:cubicBezTo>
                  <a:close/>
                  <a:moveTo>
                    <a:pt x="48137" y="67425"/>
                  </a:moveTo>
                  <a:cubicBezTo>
                    <a:pt x="48435" y="67425"/>
                    <a:pt x="48697" y="67675"/>
                    <a:pt x="48697" y="67985"/>
                  </a:cubicBezTo>
                  <a:cubicBezTo>
                    <a:pt x="48697" y="68282"/>
                    <a:pt x="48447" y="68556"/>
                    <a:pt x="48137" y="68556"/>
                  </a:cubicBezTo>
                  <a:cubicBezTo>
                    <a:pt x="47839" y="68556"/>
                    <a:pt x="47566" y="68294"/>
                    <a:pt x="47566" y="67985"/>
                  </a:cubicBezTo>
                  <a:cubicBezTo>
                    <a:pt x="47578" y="67675"/>
                    <a:pt x="47839" y="67425"/>
                    <a:pt x="48137" y="67425"/>
                  </a:cubicBezTo>
                  <a:close/>
                  <a:moveTo>
                    <a:pt x="51864" y="67425"/>
                  </a:moveTo>
                  <a:cubicBezTo>
                    <a:pt x="52161" y="67425"/>
                    <a:pt x="52435" y="67675"/>
                    <a:pt x="52435" y="67985"/>
                  </a:cubicBezTo>
                  <a:cubicBezTo>
                    <a:pt x="52435" y="68282"/>
                    <a:pt x="52185" y="68556"/>
                    <a:pt x="51864" y="68556"/>
                  </a:cubicBezTo>
                  <a:cubicBezTo>
                    <a:pt x="51566" y="68556"/>
                    <a:pt x="51304" y="68294"/>
                    <a:pt x="51304" y="67985"/>
                  </a:cubicBezTo>
                  <a:cubicBezTo>
                    <a:pt x="51304" y="67675"/>
                    <a:pt x="51554" y="67425"/>
                    <a:pt x="51864" y="67425"/>
                  </a:cubicBezTo>
                  <a:close/>
                  <a:moveTo>
                    <a:pt x="55602" y="67425"/>
                  </a:moveTo>
                  <a:cubicBezTo>
                    <a:pt x="55900" y="67425"/>
                    <a:pt x="56174" y="67675"/>
                    <a:pt x="56174" y="67985"/>
                  </a:cubicBezTo>
                  <a:cubicBezTo>
                    <a:pt x="56174" y="68282"/>
                    <a:pt x="55912" y="68556"/>
                    <a:pt x="55602" y="68556"/>
                  </a:cubicBezTo>
                  <a:cubicBezTo>
                    <a:pt x="55293" y="68556"/>
                    <a:pt x="55043" y="68294"/>
                    <a:pt x="55043" y="67985"/>
                  </a:cubicBezTo>
                  <a:cubicBezTo>
                    <a:pt x="55043" y="67675"/>
                    <a:pt x="55293" y="67425"/>
                    <a:pt x="55602" y="67425"/>
                  </a:cubicBezTo>
                  <a:close/>
                  <a:moveTo>
                    <a:pt x="59329" y="67425"/>
                  </a:moveTo>
                  <a:cubicBezTo>
                    <a:pt x="59627" y="67425"/>
                    <a:pt x="59889" y="67675"/>
                    <a:pt x="59889" y="67985"/>
                  </a:cubicBezTo>
                  <a:cubicBezTo>
                    <a:pt x="59889" y="68282"/>
                    <a:pt x="59639" y="68556"/>
                    <a:pt x="59329" y="68556"/>
                  </a:cubicBezTo>
                  <a:cubicBezTo>
                    <a:pt x="59008" y="68556"/>
                    <a:pt x="58757" y="68294"/>
                    <a:pt x="58757" y="67985"/>
                  </a:cubicBezTo>
                  <a:cubicBezTo>
                    <a:pt x="58757" y="67675"/>
                    <a:pt x="59008" y="67425"/>
                    <a:pt x="59329" y="67425"/>
                  </a:cubicBezTo>
                  <a:close/>
                  <a:moveTo>
                    <a:pt x="63056" y="67425"/>
                  </a:moveTo>
                  <a:cubicBezTo>
                    <a:pt x="63353" y="67425"/>
                    <a:pt x="63627" y="67675"/>
                    <a:pt x="63627" y="67985"/>
                  </a:cubicBezTo>
                  <a:cubicBezTo>
                    <a:pt x="63627" y="68282"/>
                    <a:pt x="63377" y="68556"/>
                    <a:pt x="63056" y="68556"/>
                  </a:cubicBezTo>
                  <a:cubicBezTo>
                    <a:pt x="62746" y="68556"/>
                    <a:pt x="62496" y="68294"/>
                    <a:pt x="62496" y="67985"/>
                  </a:cubicBezTo>
                  <a:cubicBezTo>
                    <a:pt x="62496" y="67675"/>
                    <a:pt x="62746" y="67425"/>
                    <a:pt x="63056" y="67425"/>
                  </a:cubicBezTo>
                  <a:close/>
                  <a:moveTo>
                    <a:pt x="66782" y="67425"/>
                  </a:moveTo>
                  <a:cubicBezTo>
                    <a:pt x="67080" y="67425"/>
                    <a:pt x="67342" y="67675"/>
                    <a:pt x="67342" y="67985"/>
                  </a:cubicBezTo>
                  <a:cubicBezTo>
                    <a:pt x="67342" y="68282"/>
                    <a:pt x="67092" y="68556"/>
                    <a:pt x="66782" y="68556"/>
                  </a:cubicBezTo>
                  <a:cubicBezTo>
                    <a:pt x="66473" y="68556"/>
                    <a:pt x="66211" y="68294"/>
                    <a:pt x="66211" y="67985"/>
                  </a:cubicBezTo>
                  <a:cubicBezTo>
                    <a:pt x="66235" y="67675"/>
                    <a:pt x="66473" y="67425"/>
                    <a:pt x="66782" y="67425"/>
                  </a:cubicBezTo>
                  <a:close/>
                  <a:moveTo>
                    <a:pt x="70509" y="67425"/>
                  </a:moveTo>
                  <a:cubicBezTo>
                    <a:pt x="70807" y="67425"/>
                    <a:pt x="71080" y="67675"/>
                    <a:pt x="71080" y="67985"/>
                  </a:cubicBezTo>
                  <a:cubicBezTo>
                    <a:pt x="71080" y="68282"/>
                    <a:pt x="70830" y="68556"/>
                    <a:pt x="70509" y="68556"/>
                  </a:cubicBezTo>
                  <a:cubicBezTo>
                    <a:pt x="70199" y="68556"/>
                    <a:pt x="69949" y="68294"/>
                    <a:pt x="69949" y="67985"/>
                  </a:cubicBezTo>
                  <a:cubicBezTo>
                    <a:pt x="69949" y="67675"/>
                    <a:pt x="70199" y="67425"/>
                    <a:pt x="70509" y="67425"/>
                  </a:cubicBezTo>
                  <a:close/>
                  <a:moveTo>
                    <a:pt x="74236" y="67425"/>
                  </a:moveTo>
                  <a:cubicBezTo>
                    <a:pt x="74533" y="67425"/>
                    <a:pt x="74795" y="67675"/>
                    <a:pt x="74795" y="67985"/>
                  </a:cubicBezTo>
                  <a:cubicBezTo>
                    <a:pt x="74795" y="68282"/>
                    <a:pt x="74545" y="68556"/>
                    <a:pt x="74236" y="68556"/>
                  </a:cubicBezTo>
                  <a:cubicBezTo>
                    <a:pt x="73938" y="68556"/>
                    <a:pt x="73676" y="68294"/>
                    <a:pt x="73676" y="67985"/>
                  </a:cubicBezTo>
                  <a:cubicBezTo>
                    <a:pt x="73676" y="67675"/>
                    <a:pt x="73926" y="67425"/>
                    <a:pt x="74236" y="67425"/>
                  </a:cubicBezTo>
                  <a:close/>
                  <a:moveTo>
                    <a:pt x="77855" y="67425"/>
                  </a:moveTo>
                  <a:cubicBezTo>
                    <a:pt x="78153" y="67425"/>
                    <a:pt x="78415" y="67675"/>
                    <a:pt x="78415" y="67985"/>
                  </a:cubicBezTo>
                  <a:cubicBezTo>
                    <a:pt x="78415" y="68282"/>
                    <a:pt x="78165" y="68556"/>
                    <a:pt x="77855" y="68556"/>
                  </a:cubicBezTo>
                  <a:cubicBezTo>
                    <a:pt x="77546" y="68556"/>
                    <a:pt x="77284" y="68294"/>
                    <a:pt x="77284" y="67985"/>
                  </a:cubicBezTo>
                  <a:cubicBezTo>
                    <a:pt x="77284" y="67675"/>
                    <a:pt x="77546" y="67425"/>
                    <a:pt x="77855" y="67425"/>
                  </a:cubicBezTo>
                  <a:close/>
                  <a:moveTo>
                    <a:pt x="81570" y="67425"/>
                  </a:moveTo>
                  <a:cubicBezTo>
                    <a:pt x="81868" y="67425"/>
                    <a:pt x="82141" y="67675"/>
                    <a:pt x="82141" y="67985"/>
                  </a:cubicBezTo>
                  <a:cubicBezTo>
                    <a:pt x="82141" y="68282"/>
                    <a:pt x="81879" y="68556"/>
                    <a:pt x="81570" y="68556"/>
                  </a:cubicBezTo>
                  <a:cubicBezTo>
                    <a:pt x="81260" y="68556"/>
                    <a:pt x="81010" y="68294"/>
                    <a:pt x="81010" y="67985"/>
                  </a:cubicBezTo>
                  <a:cubicBezTo>
                    <a:pt x="81022" y="67675"/>
                    <a:pt x="81260" y="67425"/>
                    <a:pt x="81570" y="67425"/>
                  </a:cubicBezTo>
                  <a:close/>
                  <a:moveTo>
                    <a:pt x="85308" y="67425"/>
                  </a:moveTo>
                  <a:cubicBezTo>
                    <a:pt x="85606" y="67425"/>
                    <a:pt x="85880" y="67675"/>
                    <a:pt x="85880" y="67985"/>
                  </a:cubicBezTo>
                  <a:cubicBezTo>
                    <a:pt x="85880" y="68282"/>
                    <a:pt x="85618" y="68556"/>
                    <a:pt x="85308" y="68556"/>
                  </a:cubicBezTo>
                  <a:cubicBezTo>
                    <a:pt x="84999" y="68556"/>
                    <a:pt x="84749" y="68294"/>
                    <a:pt x="84749" y="67985"/>
                  </a:cubicBezTo>
                  <a:cubicBezTo>
                    <a:pt x="84749" y="67675"/>
                    <a:pt x="84999" y="67425"/>
                    <a:pt x="85308" y="67425"/>
                  </a:cubicBezTo>
                  <a:close/>
                  <a:moveTo>
                    <a:pt x="89035" y="67425"/>
                  </a:moveTo>
                  <a:cubicBezTo>
                    <a:pt x="89333" y="67425"/>
                    <a:pt x="89595" y="67675"/>
                    <a:pt x="89595" y="67985"/>
                  </a:cubicBezTo>
                  <a:cubicBezTo>
                    <a:pt x="89595" y="68282"/>
                    <a:pt x="89345" y="68556"/>
                    <a:pt x="89035" y="68556"/>
                  </a:cubicBezTo>
                  <a:cubicBezTo>
                    <a:pt x="88714" y="68556"/>
                    <a:pt x="88464" y="68294"/>
                    <a:pt x="88464" y="67985"/>
                  </a:cubicBezTo>
                  <a:cubicBezTo>
                    <a:pt x="88475" y="67675"/>
                    <a:pt x="88714" y="67425"/>
                    <a:pt x="89035" y="67425"/>
                  </a:cubicBezTo>
                  <a:close/>
                  <a:moveTo>
                    <a:pt x="92762" y="67425"/>
                  </a:moveTo>
                  <a:cubicBezTo>
                    <a:pt x="93059" y="67425"/>
                    <a:pt x="93333" y="67675"/>
                    <a:pt x="93333" y="67985"/>
                  </a:cubicBezTo>
                  <a:cubicBezTo>
                    <a:pt x="93333" y="68282"/>
                    <a:pt x="93071" y="68556"/>
                    <a:pt x="92762" y="68556"/>
                  </a:cubicBezTo>
                  <a:cubicBezTo>
                    <a:pt x="92452" y="68556"/>
                    <a:pt x="92202" y="68294"/>
                    <a:pt x="92202" y="67985"/>
                  </a:cubicBezTo>
                  <a:cubicBezTo>
                    <a:pt x="92202" y="67675"/>
                    <a:pt x="92452" y="67425"/>
                    <a:pt x="92762" y="67425"/>
                  </a:cubicBezTo>
                  <a:close/>
                  <a:moveTo>
                    <a:pt x="96488" y="67425"/>
                  </a:moveTo>
                  <a:cubicBezTo>
                    <a:pt x="96786" y="67425"/>
                    <a:pt x="97048" y="67675"/>
                    <a:pt x="97048" y="67985"/>
                  </a:cubicBezTo>
                  <a:cubicBezTo>
                    <a:pt x="97048" y="68282"/>
                    <a:pt x="96798" y="68556"/>
                    <a:pt x="96488" y="68556"/>
                  </a:cubicBezTo>
                  <a:cubicBezTo>
                    <a:pt x="96191" y="68556"/>
                    <a:pt x="95917" y="68294"/>
                    <a:pt x="95917" y="67985"/>
                  </a:cubicBezTo>
                  <a:cubicBezTo>
                    <a:pt x="95917" y="67675"/>
                    <a:pt x="96179" y="67425"/>
                    <a:pt x="96488" y="67425"/>
                  </a:cubicBezTo>
                  <a:close/>
                  <a:moveTo>
                    <a:pt x="100203" y="67425"/>
                  </a:moveTo>
                  <a:cubicBezTo>
                    <a:pt x="100501" y="67425"/>
                    <a:pt x="100775" y="67675"/>
                    <a:pt x="100775" y="67985"/>
                  </a:cubicBezTo>
                  <a:cubicBezTo>
                    <a:pt x="100775" y="68282"/>
                    <a:pt x="100513" y="68556"/>
                    <a:pt x="100203" y="68556"/>
                  </a:cubicBezTo>
                  <a:cubicBezTo>
                    <a:pt x="99905" y="68556"/>
                    <a:pt x="99644" y="68294"/>
                    <a:pt x="99644" y="67985"/>
                  </a:cubicBezTo>
                  <a:cubicBezTo>
                    <a:pt x="99655" y="67675"/>
                    <a:pt x="99894" y="67425"/>
                    <a:pt x="100203" y="67425"/>
                  </a:cubicBezTo>
                  <a:close/>
                  <a:moveTo>
                    <a:pt x="103942" y="67425"/>
                  </a:moveTo>
                  <a:cubicBezTo>
                    <a:pt x="104239" y="67425"/>
                    <a:pt x="104513" y="67675"/>
                    <a:pt x="104513" y="67985"/>
                  </a:cubicBezTo>
                  <a:cubicBezTo>
                    <a:pt x="104513" y="68282"/>
                    <a:pt x="104251" y="68556"/>
                    <a:pt x="103942" y="68556"/>
                  </a:cubicBezTo>
                  <a:cubicBezTo>
                    <a:pt x="103644" y="68556"/>
                    <a:pt x="103382" y="68294"/>
                    <a:pt x="103382" y="67985"/>
                  </a:cubicBezTo>
                  <a:cubicBezTo>
                    <a:pt x="103382" y="67675"/>
                    <a:pt x="103632" y="67425"/>
                    <a:pt x="103942" y="67425"/>
                  </a:cubicBezTo>
                  <a:close/>
                  <a:moveTo>
                    <a:pt x="107668" y="67425"/>
                  </a:moveTo>
                  <a:cubicBezTo>
                    <a:pt x="107966" y="67425"/>
                    <a:pt x="108228" y="67675"/>
                    <a:pt x="108228" y="67985"/>
                  </a:cubicBezTo>
                  <a:cubicBezTo>
                    <a:pt x="108228" y="68282"/>
                    <a:pt x="107978" y="68556"/>
                    <a:pt x="107668" y="68556"/>
                  </a:cubicBezTo>
                  <a:cubicBezTo>
                    <a:pt x="107371" y="68556"/>
                    <a:pt x="107097" y="68294"/>
                    <a:pt x="107097" y="67985"/>
                  </a:cubicBezTo>
                  <a:cubicBezTo>
                    <a:pt x="107109" y="67675"/>
                    <a:pt x="107347" y="67425"/>
                    <a:pt x="107668" y="67425"/>
                  </a:cubicBezTo>
                  <a:close/>
                  <a:moveTo>
                    <a:pt x="111395" y="67425"/>
                  </a:moveTo>
                  <a:cubicBezTo>
                    <a:pt x="111693" y="67425"/>
                    <a:pt x="111967" y="67675"/>
                    <a:pt x="111967" y="67985"/>
                  </a:cubicBezTo>
                  <a:cubicBezTo>
                    <a:pt x="111967" y="68282"/>
                    <a:pt x="111705" y="68556"/>
                    <a:pt x="111395" y="68556"/>
                  </a:cubicBezTo>
                  <a:cubicBezTo>
                    <a:pt x="111085" y="68556"/>
                    <a:pt x="110835" y="68294"/>
                    <a:pt x="110835" y="67985"/>
                  </a:cubicBezTo>
                  <a:cubicBezTo>
                    <a:pt x="110835" y="67675"/>
                    <a:pt x="111085" y="67425"/>
                    <a:pt x="111395" y="67425"/>
                  </a:cubicBezTo>
                  <a:close/>
                  <a:moveTo>
                    <a:pt x="115122" y="67425"/>
                  </a:moveTo>
                  <a:cubicBezTo>
                    <a:pt x="115419" y="67425"/>
                    <a:pt x="115681" y="67675"/>
                    <a:pt x="115681" y="67985"/>
                  </a:cubicBezTo>
                  <a:cubicBezTo>
                    <a:pt x="115681" y="68282"/>
                    <a:pt x="115431" y="68556"/>
                    <a:pt x="115122" y="68556"/>
                  </a:cubicBezTo>
                  <a:cubicBezTo>
                    <a:pt x="114812" y="68556"/>
                    <a:pt x="114550" y="68294"/>
                    <a:pt x="114550" y="67985"/>
                  </a:cubicBezTo>
                  <a:cubicBezTo>
                    <a:pt x="114574" y="67675"/>
                    <a:pt x="114812" y="67425"/>
                    <a:pt x="115122" y="67425"/>
                  </a:cubicBezTo>
                  <a:close/>
                  <a:moveTo>
                    <a:pt x="118860" y="67425"/>
                  </a:moveTo>
                  <a:cubicBezTo>
                    <a:pt x="119158" y="67425"/>
                    <a:pt x="119420" y="67675"/>
                    <a:pt x="119420" y="67985"/>
                  </a:cubicBezTo>
                  <a:cubicBezTo>
                    <a:pt x="119420" y="68282"/>
                    <a:pt x="119170" y="68556"/>
                    <a:pt x="118860" y="68556"/>
                  </a:cubicBezTo>
                  <a:cubicBezTo>
                    <a:pt x="118539" y="68556"/>
                    <a:pt x="118289" y="68294"/>
                    <a:pt x="118289" y="67985"/>
                  </a:cubicBezTo>
                  <a:cubicBezTo>
                    <a:pt x="118289" y="67675"/>
                    <a:pt x="118539" y="67425"/>
                    <a:pt x="118860" y="67425"/>
                  </a:cubicBezTo>
                  <a:close/>
                  <a:moveTo>
                    <a:pt x="122575" y="67425"/>
                  </a:moveTo>
                  <a:cubicBezTo>
                    <a:pt x="122873" y="67425"/>
                    <a:pt x="123146" y="67675"/>
                    <a:pt x="123146" y="67985"/>
                  </a:cubicBezTo>
                  <a:cubicBezTo>
                    <a:pt x="123146" y="68282"/>
                    <a:pt x="122885" y="68556"/>
                    <a:pt x="122575" y="68556"/>
                  </a:cubicBezTo>
                  <a:cubicBezTo>
                    <a:pt x="122265" y="68556"/>
                    <a:pt x="122015" y="68294"/>
                    <a:pt x="122015" y="67985"/>
                  </a:cubicBezTo>
                  <a:cubicBezTo>
                    <a:pt x="122027" y="67675"/>
                    <a:pt x="122277" y="67425"/>
                    <a:pt x="122575" y="67425"/>
                  </a:cubicBezTo>
                  <a:close/>
                  <a:moveTo>
                    <a:pt x="126314" y="67425"/>
                  </a:moveTo>
                  <a:cubicBezTo>
                    <a:pt x="126611" y="67425"/>
                    <a:pt x="126873" y="67675"/>
                    <a:pt x="126873" y="67985"/>
                  </a:cubicBezTo>
                  <a:cubicBezTo>
                    <a:pt x="126873" y="68282"/>
                    <a:pt x="126623" y="68556"/>
                    <a:pt x="126314" y="68556"/>
                  </a:cubicBezTo>
                  <a:cubicBezTo>
                    <a:pt x="126004" y="68556"/>
                    <a:pt x="125742" y="68294"/>
                    <a:pt x="125742" y="67985"/>
                  </a:cubicBezTo>
                  <a:cubicBezTo>
                    <a:pt x="125742" y="67675"/>
                    <a:pt x="126004" y="67425"/>
                    <a:pt x="126314" y="67425"/>
                  </a:cubicBezTo>
                  <a:close/>
                  <a:moveTo>
                    <a:pt x="130028" y="67425"/>
                  </a:moveTo>
                  <a:cubicBezTo>
                    <a:pt x="130326" y="67425"/>
                    <a:pt x="130600" y="67675"/>
                    <a:pt x="130600" y="67985"/>
                  </a:cubicBezTo>
                  <a:cubicBezTo>
                    <a:pt x="130600" y="68282"/>
                    <a:pt x="130350" y="68556"/>
                    <a:pt x="130028" y="68556"/>
                  </a:cubicBezTo>
                  <a:cubicBezTo>
                    <a:pt x="129731" y="68556"/>
                    <a:pt x="129469" y="68294"/>
                    <a:pt x="129469" y="67985"/>
                  </a:cubicBezTo>
                  <a:cubicBezTo>
                    <a:pt x="129469" y="67675"/>
                    <a:pt x="129719" y="67425"/>
                    <a:pt x="130028" y="67425"/>
                  </a:cubicBezTo>
                  <a:close/>
                  <a:moveTo>
                    <a:pt x="133767" y="67425"/>
                  </a:moveTo>
                  <a:cubicBezTo>
                    <a:pt x="134065" y="67425"/>
                    <a:pt x="134326" y="67675"/>
                    <a:pt x="134326" y="67985"/>
                  </a:cubicBezTo>
                  <a:cubicBezTo>
                    <a:pt x="134326" y="68282"/>
                    <a:pt x="134076" y="68556"/>
                    <a:pt x="133767" y="68556"/>
                  </a:cubicBezTo>
                  <a:cubicBezTo>
                    <a:pt x="133469" y="68556"/>
                    <a:pt x="133207" y="68294"/>
                    <a:pt x="133207" y="67985"/>
                  </a:cubicBezTo>
                  <a:cubicBezTo>
                    <a:pt x="133207" y="67675"/>
                    <a:pt x="133457" y="67425"/>
                    <a:pt x="133767" y="67425"/>
                  </a:cubicBezTo>
                  <a:close/>
                  <a:moveTo>
                    <a:pt x="137494" y="67425"/>
                  </a:moveTo>
                  <a:cubicBezTo>
                    <a:pt x="137791" y="67425"/>
                    <a:pt x="138053" y="67675"/>
                    <a:pt x="138053" y="67985"/>
                  </a:cubicBezTo>
                  <a:cubicBezTo>
                    <a:pt x="138053" y="68282"/>
                    <a:pt x="137803" y="68556"/>
                    <a:pt x="137494" y="68556"/>
                  </a:cubicBezTo>
                  <a:cubicBezTo>
                    <a:pt x="137196" y="68556"/>
                    <a:pt x="136922" y="68294"/>
                    <a:pt x="136922" y="67985"/>
                  </a:cubicBezTo>
                  <a:cubicBezTo>
                    <a:pt x="136934" y="67675"/>
                    <a:pt x="137172" y="67425"/>
                    <a:pt x="137494" y="67425"/>
                  </a:cubicBezTo>
                  <a:close/>
                  <a:moveTo>
                    <a:pt x="141220" y="67425"/>
                  </a:moveTo>
                  <a:cubicBezTo>
                    <a:pt x="141518" y="67425"/>
                    <a:pt x="141792" y="67675"/>
                    <a:pt x="141792" y="67985"/>
                  </a:cubicBezTo>
                  <a:cubicBezTo>
                    <a:pt x="141792" y="68282"/>
                    <a:pt x="141530" y="68556"/>
                    <a:pt x="141220" y="68556"/>
                  </a:cubicBezTo>
                  <a:cubicBezTo>
                    <a:pt x="140911" y="68556"/>
                    <a:pt x="140661" y="68294"/>
                    <a:pt x="140661" y="67985"/>
                  </a:cubicBezTo>
                  <a:cubicBezTo>
                    <a:pt x="140661" y="67675"/>
                    <a:pt x="140911" y="67425"/>
                    <a:pt x="141220" y="67425"/>
                  </a:cubicBezTo>
                  <a:close/>
                  <a:moveTo>
                    <a:pt x="144947" y="67425"/>
                  </a:moveTo>
                  <a:cubicBezTo>
                    <a:pt x="145244" y="67425"/>
                    <a:pt x="145506" y="67675"/>
                    <a:pt x="145506" y="67985"/>
                  </a:cubicBezTo>
                  <a:cubicBezTo>
                    <a:pt x="145506" y="68282"/>
                    <a:pt x="145256" y="68556"/>
                    <a:pt x="144947" y="68556"/>
                  </a:cubicBezTo>
                  <a:cubicBezTo>
                    <a:pt x="144637" y="68556"/>
                    <a:pt x="144375" y="68294"/>
                    <a:pt x="144375" y="67985"/>
                  </a:cubicBezTo>
                  <a:cubicBezTo>
                    <a:pt x="144399" y="67675"/>
                    <a:pt x="144637" y="67425"/>
                    <a:pt x="144947" y="67425"/>
                  </a:cubicBezTo>
                  <a:close/>
                  <a:moveTo>
                    <a:pt x="148685" y="67425"/>
                  </a:moveTo>
                  <a:cubicBezTo>
                    <a:pt x="148983" y="67425"/>
                    <a:pt x="149245" y="67675"/>
                    <a:pt x="149245" y="67985"/>
                  </a:cubicBezTo>
                  <a:cubicBezTo>
                    <a:pt x="149245" y="68282"/>
                    <a:pt x="148995" y="68556"/>
                    <a:pt x="148685" y="68556"/>
                  </a:cubicBezTo>
                  <a:cubicBezTo>
                    <a:pt x="148364" y="68556"/>
                    <a:pt x="148114" y="68294"/>
                    <a:pt x="148114" y="67985"/>
                  </a:cubicBezTo>
                  <a:cubicBezTo>
                    <a:pt x="148114" y="67675"/>
                    <a:pt x="148364" y="67425"/>
                    <a:pt x="148685" y="67425"/>
                  </a:cubicBezTo>
                  <a:close/>
                  <a:moveTo>
                    <a:pt x="152400" y="67425"/>
                  </a:moveTo>
                  <a:cubicBezTo>
                    <a:pt x="152698" y="67425"/>
                    <a:pt x="152972" y="67675"/>
                    <a:pt x="152972" y="67985"/>
                  </a:cubicBezTo>
                  <a:cubicBezTo>
                    <a:pt x="152972" y="68282"/>
                    <a:pt x="152710" y="68556"/>
                    <a:pt x="152400" y="68556"/>
                  </a:cubicBezTo>
                  <a:cubicBezTo>
                    <a:pt x="152091" y="68556"/>
                    <a:pt x="151841" y="68294"/>
                    <a:pt x="151841" y="67985"/>
                  </a:cubicBezTo>
                  <a:cubicBezTo>
                    <a:pt x="151852" y="67675"/>
                    <a:pt x="152091" y="67425"/>
                    <a:pt x="152400" y="67425"/>
                  </a:cubicBezTo>
                  <a:close/>
                  <a:moveTo>
                    <a:pt x="156139" y="67425"/>
                  </a:moveTo>
                  <a:cubicBezTo>
                    <a:pt x="156436" y="67425"/>
                    <a:pt x="156698" y="67675"/>
                    <a:pt x="156698" y="67985"/>
                  </a:cubicBezTo>
                  <a:cubicBezTo>
                    <a:pt x="156698" y="68282"/>
                    <a:pt x="156448" y="68556"/>
                    <a:pt x="156139" y="68556"/>
                  </a:cubicBezTo>
                  <a:cubicBezTo>
                    <a:pt x="155829" y="68556"/>
                    <a:pt x="155567" y="68294"/>
                    <a:pt x="155567" y="67985"/>
                  </a:cubicBezTo>
                  <a:cubicBezTo>
                    <a:pt x="155567" y="67675"/>
                    <a:pt x="155829" y="67425"/>
                    <a:pt x="156139" y="67425"/>
                  </a:cubicBezTo>
                  <a:close/>
                  <a:moveTo>
                    <a:pt x="159853" y="67425"/>
                  </a:moveTo>
                  <a:cubicBezTo>
                    <a:pt x="160151" y="67425"/>
                    <a:pt x="160425" y="67675"/>
                    <a:pt x="160425" y="67985"/>
                  </a:cubicBezTo>
                  <a:cubicBezTo>
                    <a:pt x="160425" y="68282"/>
                    <a:pt x="160163" y="68556"/>
                    <a:pt x="159853" y="68556"/>
                  </a:cubicBezTo>
                  <a:cubicBezTo>
                    <a:pt x="159544" y="68556"/>
                    <a:pt x="159294" y="68294"/>
                    <a:pt x="159294" y="67985"/>
                  </a:cubicBezTo>
                  <a:cubicBezTo>
                    <a:pt x="159306" y="67675"/>
                    <a:pt x="159544" y="67425"/>
                    <a:pt x="159853" y="67425"/>
                  </a:cubicBezTo>
                  <a:close/>
                  <a:moveTo>
                    <a:pt x="1548" y="69294"/>
                  </a:moveTo>
                  <a:cubicBezTo>
                    <a:pt x="1846" y="69294"/>
                    <a:pt x="2119" y="69544"/>
                    <a:pt x="2119" y="69866"/>
                  </a:cubicBezTo>
                  <a:cubicBezTo>
                    <a:pt x="2119" y="70163"/>
                    <a:pt x="1858" y="70425"/>
                    <a:pt x="1548" y="70425"/>
                  </a:cubicBezTo>
                  <a:cubicBezTo>
                    <a:pt x="1238" y="70425"/>
                    <a:pt x="988" y="70175"/>
                    <a:pt x="988" y="69866"/>
                  </a:cubicBezTo>
                  <a:cubicBezTo>
                    <a:pt x="988" y="69544"/>
                    <a:pt x="1238" y="69294"/>
                    <a:pt x="1548" y="69294"/>
                  </a:cubicBezTo>
                  <a:close/>
                  <a:moveTo>
                    <a:pt x="5287" y="69294"/>
                  </a:moveTo>
                  <a:cubicBezTo>
                    <a:pt x="5596" y="69294"/>
                    <a:pt x="5846" y="69544"/>
                    <a:pt x="5846" y="69866"/>
                  </a:cubicBezTo>
                  <a:cubicBezTo>
                    <a:pt x="5846" y="70175"/>
                    <a:pt x="5596" y="70425"/>
                    <a:pt x="5287" y="70425"/>
                  </a:cubicBezTo>
                  <a:cubicBezTo>
                    <a:pt x="4977" y="70425"/>
                    <a:pt x="4715" y="70175"/>
                    <a:pt x="4715" y="69866"/>
                  </a:cubicBezTo>
                  <a:cubicBezTo>
                    <a:pt x="4715" y="69532"/>
                    <a:pt x="4977" y="69294"/>
                    <a:pt x="5287" y="69294"/>
                  </a:cubicBezTo>
                  <a:close/>
                  <a:moveTo>
                    <a:pt x="9001" y="69294"/>
                  </a:moveTo>
                  <a:cubicBezTo>
                    <a:pt x="9299" y="69294"/>
                    <a:pt x="9573" y="69544"/>
                    <a:pt x="9573" y="69866"/>
                  </a:cubicBezTo>
                  <a:cubicBezTo>
                    <a:pt x="9573" y="70163"/>
                    <a:pt x="9323" y="70425"/>
                    <a:pt x="9001" y="70425"/>
                  </a:cubicBezTo>
                  <a:cubicBezTo>
                    <a:pt x="8704" y="70425"/>
                    <a:pt x="8442" y="70175"/>
                    <a:pt x="8442" y="69866"/>
                  </a:cubicBezTo>
                  <a:cubicBezTo>
                    <a:pt x="8442" y="69544"/>
                    <a:pt x="8692" y="69294"/>
                    <a:pt x="9001" y="69294"/>
                  </a:cubicBezTo>
                  <a:close/>
                  <a:moveTo>
                    <a:pt x="12728" y="69294"/>
                  </a:moveTo>
                  <a:cubicBezTo>
                    <a:pt x="13037" y="69294"/>
                    <a:pt x="13288" y="69544"/>
                    <a:pt x="13288" y="69866"/>
                  </a:cubicBezTo>
                  <a:cubicBezTo>
                    <a:pt x="13288" y="70175"/>
                    <a:pt x="13037" y="70425"/>
                    <a:pt x="12728" y="70425"/>
                  </a:cubicBezTo>
                  <a:cubicBezTo>
                    <a:pt x="12418" y="70425"/>
                    <a:pt x="12156" y="70175"/>
                    <a:pt x="12156" y="69866"/>
                  </a:cubicBezTo>
                  <a:cubicBezTo>
                    <a:pt x="12180" y="69532"/>
                    <a:pt x="12418" y="69294"/>
                    <a:pt x="12728" y="69294"/>
                  </a:cubicBezTo>
                  <a:close/>
                  <a:moveTo>
                    <a:pt x="16466" y="69294"/>
                  </a:moveTo>
                  <a:cubicBezTo>
                    <a:pt x="16764" y="69294"/>
                    <a:pt x="17026" y="69544"/>
                    <a:pt x="17026" y="69866"/>
                  </a:cubicBezTo>
                  <a:cubicBezTo>
                    <a:pt x="17026" y="70163"/>
                    <a:pt x="16776" y="70425"/>
                    <a:pt x="16466" y="70425"/>
                  </a:cubicBezTo>
                  <a:cubicBezTo>
                    <a:pt x="16169" y="70425"/>
                    <a:pt x="15895" y="70175"/>
                    <a:pt x="15895" y="69866"/>
                  </a:cubicBezTo>
                  <a:cubicBezTo>
                    <a:pt x="15895" y="69544"/>
                    <a:pt x="16145" y="69294"/>
                    <a:pt x="16466" y="69294"/>
                  </a:cubicBezTo>
                  <a:close/>
                  <a:moveTo>
                    <a:pt x="20181" y="69294"/>
                  </a:moveTo>
                  <a:cubicBezTo>
                    <a:pt x="20491" y="69294"/>
                    <a:pt x="20753" y="69544"/>
                    <a:pt x="20753" y="69866"/>
                  </a:cubicBezTo>
                  <a:cubicBezTo>
                    <a:pt x="20753" y="70175"/>
                    <a:pt x="20491" y="70425"/>
                    <a:pt x="20181" y="70425"/>
                  </a:cubicBezTo>
                  <a:cubicBezTo>
                    <a:pt x="19872" y="70425"/>
                    <a:pt x="19622" y="70175"/>
                    <a:pt x="19622" y="69866"/>
                  </a:cubicBezTo>
                  <a:cubicBezTo>
                    <a:pt x="19634" y="69532"/>
                    <a:pt x="19872" y="69294"/>
                    <a:pt x="20181" y="69294"/>
                  </a:cubicBezTo>
                  <a:close/>
                  <a:moveTo>
                    <a:pt x="23920" y="69294"/>
                  </a:moveTo>
                  <a:cubicBezTo>
                    <a:pt x="24217" y="69294"/>
                    <a:pt x="24479" y="69544"/>
                    <a:pt x="24479" y="69866"/>
                  </a:cubicBezTo>
                  <a:cubicBezTo>
                    <a:pt x="24479" y="70163"/>
                    <a:pt x="24229" y="70425"/>
                    <a:pt x="23920" y="70425"/>
                  </a:cubicBezTo>
                  <a:cubicBezTo>
                    <a:pt x="23610" y="70425"/>
                    <a:pt x="23348" y="70175"/>
                    <a:pt x="23348" y="69866"/>
                  </a:cubicBezTo>
                  <a:cubicBezTo>
                    <a:pt x="23348" y="69544"/>
                    <a:pt x="23610" y="69294"/>
                    <a:pt x="23920" y="69294"/>
                  </a:cubicBezTo>
                  <a:close/>
                  <a:moveTo>
                    <a:pt x="27635" y="69294"/>
                  </a:moveTo>
                  <a:cubicBezTo>
                    <a:pt x="27956" y="69294"/>
                    <a:pt x="28206" y="69544"/>
                    <a:pt x="28206" y="69866"/>
                  </a:cubicBezTo>
                  <a:cubicBezTo>
                    <a:pt x="28206" y="70175"/>
                    <a:pt x="27956" y="70425"/>
                    <a:pt x="27635" y="70425"/>
                  </a:cubicBezTo>
                  <a:cubicBezTo>
                    <a:pt x="27325" y="70425"/>
                    <a:pt x="27075" y="70175"/>
                    <a:pt x="27075" y="69866"/>
                  </a:cubicBezTo>
                  <a:cubicBezTo>
                    <a:pt x="27087" y="69532"/>
                    <a:pt x="27325" y="69294"/>
                    <a:pt x="27635" y="69294"/>
                  </a:cubicBezTo>
                  <a:close/>
                  <a:moveTo>
                    <a:pt x="31373" y="69294"/>
                  </a:moveTo>
                  <a:cubicBezTo>
                    <a:pt x="31671" y="69294"/>
                    <a:pt x="31945" y="69544"/>
                    <a:pt x="31945" y="69866"/>
                  </a:cubicBezTo>
                  <a:cubicBezTo>
                    <a:pt x="31945" y="70163"/>
                    <a:pt x="31683" y="70425"/>
                    <a:pt x="31373" y="70425"/>
                  </a:cubicBezTo>
                  <a:cubicBezTo>
                    <a:pt x="31064" y="70425"/>
                    <a:pt x="30814" y="70175"/>
                    <a:pt x="30814" y="69866"/>
                  </a:cubicBezTo>
                  <a:cubicBezTo>
                    <a:pt x="30814" y="69544"/>
                    <a:pt x="31064" y="69294"/>
                    <a:pt x="31373" y="69294"/>
                  </a:cubicBezTo>
                  <a:close/>
                  <a:moveTo>
                    <a:pt x="35100" y="69294"/>
                  </a:moveTo>
                  <a:cubicBezTo>
                    <a:pt x="35409" y="69294"/>
                    <a:pt x="35659" y="69544"/>
                    <a:pt x="35659" y="69866"/>
                  </a:cubicBezTo>
                  <a:cubicBezTo>
                    <a:pt x="35659" y="70175"/>
                    <a:pt x="35409" y="70425"/>
                    <a:pt x="35100" y="70425"/>
                  </a:cubicBezTo>
                  <a:cubicBezTo>
                    <a:pt x="34778" y="70425"/>
                    <a:pt x="34528" y="70175"/>
                    <a:pt x="34528" y="69866"/>
                  </a:cubicBezTo>
                  <a:cubicBezTo>
                    <a:pt x="34540" y="69532"/>
                    <a:pt x="34778" y="69294"/>
                    <a:pt x="35100" y="69294"/>
                  </a:cubicBezTo>
                  <a:close/>
                  <a:moveTo>
                    <a:pt x="38815" y="69294"/>
                  </a:moveTo>
                  <a:cubicBezTo>
                    <a:pt x="39112" y="69294"/>
                    <a:pt x="39386" y="69544"/>
                    <a:pt x="39386" y="69866"/>
                  </a:cubicBezTo>
                  <a:cubicBezTo>
                    <a:pt x="39386" y="70163"/>
                    <a:pt x="39124" y="70425"/>
                    <a:pt x="38815" y="70425"/>
                  </a:cubicBezTo>
                  <a:cubicBezTo>
                    <a:pt x="38517" y="70425"/>
                    <a:pt x="38255" y="70175"/>
                    <a:pt x="38255" y="69866"/>
                  </a:cubicBezTo>
                  <a:cubicBezTo>
                    <a:pt x="38267" y="69544"/>
                    <a:pt x="38505" y="69294"/>
                    <a:pt x="38815" y="69294"/>
                  </a:cubicBezTo>
                  <a:close/>
                  <a:moveTo>
                    <a:pt x="42553" y="69294"/>
                  </a:moveTo>
                  <a:cubicBezTo>
                    <a:pt x="42863" y="69294"/>
                    <a:pt x="43113" y="69544"/>
                    <a:pt x="43113" y="69866"/>
                  </a:cubicBezTo>
                  <a:cubicBezTo>
                    <a:pt x="43113" y="70175"/>
                    <a:pt x="42863" y="70425"/>
                    <a:pt x="42553" y="70425"/>
                  </a:cubicBezTo>
                  <a:cubicBezTo>
                    <a:pt x="42232" y="70425"/>
                    <a:pt x="41982" y="70175"/>
                    <a:pt x="41982" y="69866"/>
                  </a:cubicBezTo>
                  <a:cubicBezTo>
                    <a:pt x="41982" y="69532"/>
                    <a:pt x="42244" y="69294"/>
                    <a:pt x="42553" y="69294"/>
                  </a:cubicBezTo>
                  <a:close/>
                  <a:moveTo>
                    <a:pt x="46268" y="69294"/>
                  </a:moveTo>
                  <a:cubicBezTo>
                    <a:pt x="46565" y="69294"/>
                    <a:pt x="46839" y="69544"/>
                    <a:pt x="46839" y="69866"/>
                  </a:cubicBezTo>
                  <a:cubicBezTo>
                    <a:pt x="46839" y="70163"/>
                    <a:pt x="46589" y="70425"/>
                    <a:pt x="46268" y="70425"/>
                  </a:cubicBezTo>
                  <a:cubicBezTo>
                    <a:pt x="45970" y="70425"/>
                    <a:pt x="45708" y="70175"/>
                    <a:pt x="45708" y="69866"/>
                  </a:cubicBezTo>
                  <a:cubicBezTo>
                    <a:pt x="45720" y="69544"/>
                    <a:pt x="45958" y="69294"/>
                    <a:pt x="46268" y="69294"/>
                  </a:cubicBezTo>
                  <a:close/>
                  <a:moveTo>
                    <a:pt x="50006" y="69294"/>
                  </a:moveTo>
                  <a:cubicBezTo>
                    <a:pt x="50316" y="69294"/>
                    <a:pt x="50578" y="69544"/>
                    <a:pt x="50578" y="69866"/>
                  </a:cubicBezTo>
                  <a:cubicBezTo>
                    <a:pt x="50578" y="70175"/>
                    <a:pt x="50316" y="70425"/>
                    <a:pt x="50006" y="70425"/>
                  </a:cubicBezTo>
                  <a:cubicBezTo>
                    <a:pt x="49697" y="70425"/>
                    <a:pt x="49447" y="70175"/>
                    <a:pt x="49447" y="69866"/>
                  </a:cubicBezTo>
                  <a:cubicBezTo>
                    <a:pt x="49447" y="69532"/>
                    <a:pt x="49697" y="69294"/>
                    <a:pt x="50006" y="69294"/>
                  </a:cubicBezTo>
                  <a:close/>
                  <a:moveTo>
                    <a:pt x="53733" y="69294"/>
                  </a:moveTo>
                  <a:cubicBezTo>
                    <a:pt x="54031" y="69294"/>
                    <a:pt x="54293" y="69544"/>
                    <a:pt x="54293" y="69866"/>
                  </a:cubicBezTo>
                  <a:cubicBezTo>
                    <a:pt x="54293" y="70163"/>
                    <a:pt x="54043" y="70425"/>
                    <a:pt x="53733" y="70425"/>
                  </a:cubicBezTo>
                  <a:cubicBezTo>
                    <a:pt x="53412" y="70425"/>
                    <a:pt x="53162" y="70175"/>
                    <a:pt x="53162" y="69866"/>
                  </a:cubicBezTo>
                  <a:cubicBezTo>
                    <a:pt x="53173" y="69544"/>
                    <a:pt x="53412" y="69294"/>
                    <a:pt x="53733" y="69294"/>
                  </a:cubicBezTo>
                  <a:close/>
                  <a:moveTo>
                    <a:pt x="57460" y="69294"/>
                  </a:moveTo>
                  <a:cubicBezTo>
                    <a:pt x="57781" y="69294"/>
                    <a:pt x="58031" y="69544"/>
                    <a:pt x="58031" y="69866"/>
                  </a:cubicBezTo>
                  <a:cubicBezTo>
                    <a:pt x="58031" y="70175"/>
                    <a:pt x="57781" y="70425"/>
                    <a:pt x="57460" y="70425"/>
                  </a:cubicBezTo>
                  <a:cubicBezTo>
                    <a:pt x="57150" y="70425"/>
                    <a:pt x="56900" y="70175"/>
                    <a:pt x="56900" y="69866"/>
                  </a:cubicBezTo>
                  <a:cubicBezTo>
                    <a:pt x="56900" y="69532"/>
                    <a:pt x="57150" y="69294"/>
                    <a:pt x="57460" y="69294"/>
                  </a:cubicBezTo>
                  <a:close/>
                  <a:moveTo>
                    <a:pt x="61186" y="69294"/>
                  </a:moveTo>
                  <a:cubicBezTo>
                    <a:pt x="61484" y="69294"/>
                    <a:pt x="61746" y="69544"/>
                    <a:pt x="61746" y="69866"/>
                  </a:cubicBezTo>
                  <a:cubicBezTo>
                    <a:pt x="61746" y="70163"/>
                    <a:pt x="61496" y="70425"/>
                    <a:pt x="61186" y="70425"/>
                  </a:cubicBezTo>
                  <a:cubicBezTo>
                    <a:pt x="60877" y="70425"/>
                    <a:pt x="60615" y="70175"/>
                    <a:pt x="60615" y="69866"/>
                  </a:cubicBezTo>
                  <a:cubicBezTo>
                    <a:pt x="60639" y="69544"/>
                    <a:pt x="60877" y="69294"/>
                    <a:pt x="61186" y="69294"/>
                  </a:cubicBezTo>
                  <a:close/>
                  <a:moveTo>
                    <a:pt x="64925" y="69294"/>
                  </a:moveTo>
                  <a:cubicBezTo>
                    <a:pt x="65234" y="69294"/>
                    <a:pt x="65485" y="69544"/>
                    <a:pt x="65485" y="69866"/>
                  </a:cubicBezTo>
                  <a:cubicBezTo>
                    <a:pt x="65485" y="70175"/>
                    <a:pt x="65234" y="70425"/>
                    <a:pt x="64925" y="70425"/>
                  </a:cubicBezTo>
                  <a:cubicBezTo>
                    <a:pt x="64603" y="70425"/>
                    <a:pt x="64353" y="70175"/>
                    <a:pt x="64353" y="69866"/>
                  </a:cubicBezTo>
                  <a:cubicBezTo>
                    <a:pt x="64353" y="69532"/>
                    <a:pt x="64603" y="69294"/>
                    <a:pt x="64925" y="69294"/>
                  </a:cubicBezTo>
                  <a:close/>
                  <a:moveTo>
                    <a:pt x="68640" y="69294"/>
                  </a:moveTo>
                  <a:cubicBezTo>
                    <a:pt x="68937" y="69294"/>
                    <a:pt x="69211" y="69544"/>
                    <a:pt x="69211" y="69866"/>
                  </a:cubicBezTo>
                  <a:cubicBezTo>
                    <a:pt x="69211" y="70163"/>
                    <a:pt x="68949" y="70425"/>
                    <a:pt x="68640" y="70425"/>
                  </a:cubicBezTo>
                  <a:cubicBezTo>
                    <a:pt x="68330" y="70425"/>
                    <a:pt x="68080" y="70175"/>
                    <a:pt x="68080" y="69866"/>
                  </a:cubicBezTo>
                  <a:cubicBezTo>
                    <a:pt x="68092" y="69544"/>
                    <a:pt x="68330" y="69294"/>
                    <a:pt x="68640" y="69294"/>
                  </a:cubicBezTo>
                  <a:close/>
                  <a:moveTo>
                    <a:pt x="72366" y="69294"/>
                  </a:moveTo>
                  <a:cubicBezTo>
                    <a:pt x="72676" y="69294"/>
                    <a:pt x="72926" y="69544"/>
                    <a:pt x="72926" y="69866"/>
                  </a:cubicBezTo>
                  <a:cubicBezTo>
                    <a:pt x="72926" y="70175"/>
                    <a:pt x="72676" y="70425"/>
                    <a:pt x="72366" y="70425"/>
                  </a:cubicBezTo>
                  <a:cubicBezTo>
                    <a:pt x="72045" y="70425"/>
                    <a:pt x="71795" y="70175"/>
                    <a:pt x="71795" y="69866"/>
                  </a:cubicBezTo>
                  <a:cubicBezTo>
                    <a:pt x="71807" y="69532"/>
                    <a:pt x="72069" y="69294"/>
                    <a:pt x="72366" y="69294"/>
                  </a:cubicBezTo>
                  <a:close/>
                  <a:moveTo>
                    <a:pt x="76093" y="69294"/>
                  </a:moveTo>
                  <a:cubicBezTo>
                    <a:pt x="76391" y="69294"/>
                    <a:pt x="76664" y="69544"/>
                    <a:pt x="76664" y="69866"/>
                  </a:cubicBezTo>
                  <a:cubicBezTo>
                    <a:pt x="76664" y="70163"/>
                    <a:pt x="76403" y="70425"/>
                    <a:pt x="76093" y="70425"/>
                  </a:cubicBezTo>
                  <a:cubicBezTo>
                    <a:pt x="75795" y="70425"/>
                    <a:pt x="75533" y="70175"/>
                    <a:pt x="75533" y="69866"/>
                  </a:cubicBezTo>
                  <a:cubicBezTo>
                    <a:pt x="75533" y="69544"/>
                    <a:pt x="75783" y="69294"/>
                    <a:pt x="76093" y="69294"/>
                  </a:cubicBezTo>
                  <a:close/>
                  <a:moveTo>
                    <a:pt x="79712" y="69294"/>
                  </a:moveTo>
                  <a:cubicBezTo>
                    <a:pt x="80010" y="69294"/>
                    <a:pt x="80284" y="69544"/>
                    <a:pt x="80284" y="69866"/>
                  </a:cubicBezTo>
                  <a:cubicBezTo>
                    <a:pt x="80284" y="70163"/>
                    <a:pt x="80022" y="70425"/>
                    <a:pt x="79712" y="70425"/>
                  </a:cubicBezTo>
                  <a:cubicBezTo>
                    <a:pt x="79403" y="70425"/>
                    <a:pt x="79153" y="70175"/>
                    <a:pt x="79153" y="69866"/>
                  </a:cubicBezTo>
                  <a:cubicBezTo>
                    <a:pt x="79165" y="69544"/>
                    <a:pt x="79403" y="69294"/>
                    <a:pt x="79712" y="69294"/>
                  </a:cubicBezTo>
                  <a:close/>
                  <a:moveTo>
                    <a:pt x="83451" y="69294"/>
                  </a:moveTo>
                  <a:cubicBezTo>
                    <a:pt x="83761" y="69294"/>
                    <a:pt x="84011" y="69544"/>
                    <a:pt x="84011" y="69866"/>
                  </a:cubicBezTo>
                  <a:cubicBezTo>
                    <a:pt x="84011" y="70175"/>
                    <a:pt x="83761" y="70425"/>
                    <a:pt x="83451" y="70425"/>
                  </a:cubicBezTo>
                  <a:cubicBezTo>
                    <a:pt x="83141" y="70425"/>
                    <a:pt x="82880" y="70175"/>
                    <a:pt x="82880" y="69866"/>
                  </a:cubicBezTo>
                  <a:cubicBezTo>
                    <a:pt x="82880" y="69532"/>
                    <a:pt x="83141" y="69294"/>
                    <a:pt x="83451" y="69294"/>
                  </a:cubicBezTo>
                  <a:close/>
                  <a:moveTo>
                    <a:pt x="87166" y="69294"/>
                  </a:moveTo>
                  <a:cubicBezTo>
                    <a:pt x="87463" y="69294"/>
                    <a:pt x="87737" y="69544"/>
                    <a:pt x="87737" y="69866"/>
                  </a:cubicBezTo>
                  <a:cubicBezTo>
                    <a:pt x="87737" y="70163"/>
                    <a:pt x="87475" y="70425"/>
                    <a:pt x="87166" y="70425"/>
                  </a:cubicBezTo>
                  <a:cubicBezTo>
                    <a:pt x="86856" y="70425"/>
                    <a:pt x="86606" y="70175"/>
                    <a:pt x="86606" y="69866"/>
                  </a:cubicBezTo>
                  <a:cubicBezTo>
                    <a:pt x="86618" y="69544"/>
                    <a:pt x="86856" y="69294"/>
                    <a:pt x="87166" y="69294"/>
                  </a:cubicBezTo>
                  <a:close/>
                  <a:moveTo>
                    <a:pt x="90904" y="69294"/>
                  </a:moveTo>
                  <a:cubicBezTo>
                    <a:pt x="91214" y="69294"/>
                    <a:pt x="91464" y="69544"/>
                    <a:pt x="91464" y="69866"/>
                  </a:cubicBezTo>
                  <a:cubicBezTo>
                    <a:pt x="91464" y="70175"/>
                    <a:pt x="91214" y="70425"/>
                    <a:pt x="90904" y="70425"/>
                  </a:cubicBezTo>
                  <a:cubicBezTo>
                    <a:pt x="90595" y="70425"/>
                    <a:pt x="90345" y="70175"/>
                    <a:pt x="90345" y="69866"/>
                  </a:cubicBezTo>
                  <a:cubicBezTo>
                    <a:pt x="90345" y="69532"/>
                    <a:pt x="90595" y="69294"/>
                    <a:pt x="90904" y="69294"/>
                  </a:cubicBezTo>
                  <a:close/>
                  <a:moveTo>
                    <a:pt x="94631" y="69294"/>
                  </a:moveTo>
                  <a:cubicBezTo>
                    <a:pt x="94929" y="69294"/>
                    <a:pt x="95191" y="69544"/>
                    <a:pt x="95191" y="69866"/>
                  </a:cubicBezTo>
                  <a:cubicBezTo>
                    <a:pt x="95191" y="70163"/>
                    <a:pt x="94941" y="70425"/>
                    <a:pt x="94631" y="70425"/>
                  </a:cubicBezTo>
                  <a:cubicBezTo>
                    <a:pt x="94310" y="70425"/>
                    <a:pt x="94060" y="70175"/>
                    <a:pt x="94060" y="69866"/>
                  </a:cubicBezTo>
                  <a:cubicBezTo>
                    <a:pt x="94071" y="69544"/>
                    <a:pt x="94310" y="69294"/>
                    <a:pt x="94631" y="69294"/>
                  </a:cubicBezTo>
                  <a:close/>
                  <a:moveTo>
                    <a:pt x="98346" y="69294"/>
                  </a:moveTo>
                  <a:cubicBezTo>
                    <a:pt x="98655" y="69294"/>
                    <a:pt x="98905" y="69544"/>
                    <a:pt x="98905" y="69866"/>
                  </a:cubicBezTo>
                  <a:cubicBezTo>
                    <a:pt x="98905" y="70175"/>
                    <a:pt x="98655" y="70425"/>
                    <a:pt x="98346" y="70425"/>
                  </a:cubicBezTo>
                  <a:cubicBezTo>
                    <a:pt x="98036" y="70425"/>
                    <a:pt x="97786" y="70175"/>
                    <a:pt x="97786" y="69866"/>
                  </a:cubicBezTo>
                  <a:cubicBezTo>
                    <a:pt x="97798" y="69532"/>
                    <a:pt x="98036" y="69294"/>
                    <a:pt x="98346" y="69294"/>
                  </a:cubicBezTo>
                  <a:close/>
                  <a:moveTo>
                    <a:pt x="102084" y="69294"/>
                  </a:moveTo>
                  <a:cubicBezTo>
                    <a:pt x="102382" y="69294"/>
                    <a:pt x="102644" y="69544"/>
                    <a:pt x="102644" y="69866"/>
                  </a:cubicBezTo>
                  <a:cubicBezTo>
                    <a:pt x="102644" y="70163"/>
                    <a:pt x="102394" y="70425"/>
                    <a:pt x="102084" y="70425"/>
                  </a:cubicBezTo>
                  <a:cubicBezTo>
                    <a:pt x="101787" y="70425"/>
                    <a:pt x="101513" y="70175"/>
                    <a:pt x="101513" y="69866"/>
                  </a:cubicBezTo>
                  <a:cubicBezTo>
                    <a:pt x="101513" y="69544"/>
                    <a:pt x="101775" y="69294"/>
                    <a:pt x="102084" y="69294"/>
                  </a:cubicBezTo>
                  <a:close/>
                  <a:moveTo>
                    <a:pt x="105799" y="69294"/>
                  </a:moveTo>
                  <a:cubicBezTo>
                    <a:pt x="106121" y="69294"/>
                    <a:pt x="106371" y="69544"/>
                    <a:pt x="106371" y="69866"/>
                  </a:cubicBezTo>
                  <a:cubicBezTo>
                    <a:pt x="106371" y="70175"/>
                    <a:pt x="106109" y="70425"/>
                    <a:pt x="105799" y="70425"/>
                  </a:cubicBezTo>
                  <a:cubicBezTo>
                    <a:pt x="105490" y="70425"/>
                    <a:pt x="105239" y="70175"/>
                    <a:pt x="105239" y="69866"/>
                  </a:cubicBezTo>
                  <a:cubicBezTo>
                    <a:pt x="105251" y="69532"/>
                    <a:pt x="105490" y="69294"/>
                    <a:pt x="105799" y="69294"/>
                  </a:cubicBezTo>
                  <a:close/>
                  <a:moveTo>
                    <a:pt x="109538" y="69294"/>
                  </a:moveTo>
                  <a:cubicBezTo>
                    <a:pt x="109835" y="69294"/>
                    <a:pt x="110109" y="69544"/>
                    <a:pt x="110109" y="69866"/>
                  </a:cubicBezTo>
                  <a:cubicBezTo>
                    <a:pt x="110109" y="70163"/>
                    <a:pt x="109847" y="70425"/>
                    <a:pt x="109538" y="70425"/>
                  </a:cubicBezTo>
                  <a:cubicBezTo>
                    <a:pt x="109228" y="70425"/>
                    <a:pt x="108978" y="70175"/>
                    <a:pt x="108978" y="69866"/>
                  </a:cubicBezTo>
                  <a:cubicBezTo>
                    <a:pt x="108978" y="69544"/>
                    <a:pt x="109228" y="69294"/>
                    <a:pt x="109538" y="69294"/>
                  </a:cubicBezTo>
                  <a:close/>
                  <a:moveTo>
                    <a:pt x="113264" y="69294"/>
                  </a:moveTo>
                  <a:cubicBezTo>
                    <a:pt x="113574" y="69294"/>
                    <a:pt x="113824" y="69544"/>
                    <a:pt x="113824" y="69866"/>
                  </a:cubicBezTo>
                  <a:cubicBezTo>
                    <a:pt x="113824" y="70175"/>
                    <a:pt x="113574" y="70425"/>
                    <a:pt x="113264" y="70425"/>
                  </a:cubicBezTo>
                  <a:cubicBezTo>
                    <a:pt x="112943" y="70425"/>
                    <a:pt x="112693" y="70175"/>
                    <a:pt x="112693" y="69866"/>
                  </a:cubicBezTo>
                  <a:cubicBezTo>
                    <a:pt x="112705" y="69532"/>
                    <a:pt x="112943" y="69294"/>
                    <a:pt x="113264" y="69294"/>
                  </a:cubicBezTo>
                  <a:close/>
                  <a:moveTo>
                    <a:pt x="116991" y="69294"/>
                  </a:moveTo>
                  <a:cubicBezTo>
                    <a:pt x="117289" y="69294"/>
                    <a:pt x="117562" y="69544"/>
                    <a:pt x="117562" y="69866"/>
                  </a:cubicBezTo>
                  <a:cubicBezTo>
                    <a:pt x="117562" y="70163"/>
                    <a:pt x="117312" y="70425"/>
                    <a:pt x="116991" y="70425"/>
                  </a:cubicBezTo>
                  <a:cubicBezTo>
                    <a:pt x="116681" y="70425"/>
                    <a:pt x="116431" y="70175"/>
                    <a:pt x="116431" y="69866"/>
                  </a:cubicBezTo>
                  <a:cubicBezTo>
                    <a:pt x="116431" y="69544"/>
                    <a:pt x="116681" y="69294"/>
                    <a:pt x="116991" y="69294"/>
                  </a:cubicBezTo>
                  <a:close/>
                  <a:moveTo>
                    <a:pt x="120718" y="69294"/>
                  </a:moveTo>
                  <a:cubicBezTo>
                    <a:pt x="121027" y="69294"/>
                    <a:pt x="121277" y="69544"/>
                    <a:pt x="121277" y="69866"/>
                  </a:cubicBezTo>
                  <a:cubicBezTo>
                    <a:pt x="121277" y="70175"/>
                    <a:pt x="121027" y="70425"/>
                    <a:pt x="120718" y="70425"/>
                  </a:cubicBezTo>
                  <a:cubicBezTo>
                    <a:pt x="120408" y="70425"/>
                    <a:pt x="120146" y="70175"/>
                    <a:pt x="120146" y="69866"/>
                  </a:cubicBezTo>
                  <a:cubicBezTo>
                    <a:pt x="120170" y="69532"/>
                    <a:pt x="120420" y="69294"/>
                    <a:pt x="120718" y="69294"/>
                  </a:cubicBezTo>
                  <a:close/>
                  <a:moveTo>
                    <a:pt x="124456" y="69294"/>
                  </a:moveTo>
                  <a:cubicBezTo>
                    <a:pt x="124754" y="69294"/>
                    <a:pt x="125016" y="69544"/>
                    <a:pt x="125016" y="69866"/>
                  </a:cubicBezTo>
                  <a:cubicBezTo>
                    <a:pt x="125016" y="70163"/>
                    <a:pt x="124766" y="70425"/>
                    <a:pt x="124456" y="70425"/>
                  </a:cubicBezTo>
                  <a:cubicBezTo>
                    <a:pt x="124135" y="70425"/>
                    <a:pt x="123885" y="70175"/>
                    <a:pt x="123885" y="69866"/>
                  </a:cubicBezTo>
                  <a:cubicBezTo>
                    <a:pt x="123885" y="69544"/>
                    <a:pt x="124135" y="69294"/>
                    <a:pt x="124456" y="69294"/>
                  </a:cubicBezTo>
                  <a:close/>
                  <a:moveTo>
                    <a:pt x="128171" y="69294"/>
                  </a:moveTo>
                  <a:cubicBezTo>
                    <a:pt x="128480" y="69294"/>
                    <a:pt x="128742" y="69544"/>
                    <a:pt x="128742" y="69866"/>
                  </a:cubicBezTo>
                  <a:cubicBezTo>
                    <a:pt x="128742" y="70175"/>
                    <a:pt x="128480" y="70425"/>
                    <a:pt x="128171" y="70425"/>
                  </a:cubicBezTo>
                  <a:cubicBezTo>
                    <a:pt x="127861" y="70425"/>
                    <a:pt x="127611" y="70175"/>
                    <a:pt x="127611" y="69866"/>
                  </a:cubicBezTo>
                  <a:cubicBezTo>
                    <a:pt x="127611" y="69532"/>
                    <a:pt x="127861" y="69294"/>
                    <a:pt x="128171" y="69294"/>
                  </a:cubicBezTo>
                  <a:close/>
                  <a:moveTo>
                    <a:pt x="131898" y="69294"/>
                  </a:moveTo>
                  <a:cubicBezTo>
                    <a:pt x="132195" y="69294"/>
                    <a:pt x="132457" y="69544"/>
                    <a:pt x="132457" y="69866"/>
                  </a:cubicBezTo>
                  <a:cubicBezTo>
                    <a:pt x="132457" y="70163"/>
                    <a:pt x="132207" y="70425"/>
                    <a:pt x="131898" y="70425"/>
                  </a:cubicBezTo>
                  <a:cubicBezTo>
                    <a:pt x="131600" y="70425"/>
                    <a:pt x="131326" y="70175"/>
                    <a:pt x="131326" y="69866"/>
                  </a:cubicBezTo>
                  <a:cubicBezTo>
                    <a:pt x="131338" y="69544"/>
                    <a:pt x="131576" y="69294"/>
                    <a:pt x="131898" y="69294"/>
                  </a:cubicBezTo>
                  <a:close/>
                  <a:moveTo>
                    <a:pt x="135624" y="69294"/>
                  </a:moveTo>
                  <a:cubicBezTo>
                    <a:pt x="135946" y="69294"/>
                    <a:pt x="136196" y="69544"/>
                    <a:pt x="136196" y="69866"/>
                  </a:cubicBezTo>
                  <a:cubicBezTo>
                    <a:pt x="136196" y="70175"/>
                    <a:pt x="135934" y="70425"/>
                    <a:pt x="135624" y="70425"/>
                  </a:cubicBezTo>
                  <a:cubicBezTo>
                    <a:pt x="135315" y="70425"/>
                    <a:pt x="135065" y="70175"/>
                    <a:pt x="135065" y="69866"/>
                  </a:cubicBezTo>
                  <a:cubicBezTo>
                    <a:pt x="135065" y="69532"/>
                    <a:pt x="135315" y="69294"/>
                    <a:pt x="135624" y="69294"/>
                  </a:cubicBezTo>
                  <a:close/>
                  <a:moveTo>
                    <a:pt x="139351" y="69294"/>
                  </a:moveTo>
                  <a:cubicBezTo>
                    <a:pt x="139649" y="69294"/>
                    <a:pt x="139910" y="69544"/>
                    <a:pt x="139910" y="69866"/>
                  </a:cubicBezTo>
                  <a:cubicBezTo>
                    <a:pt x="139910" y="70163"/>
                    <a:pt x="139660" y="70425"/>
                    <a:pt x="139351" y="70425"/>
                  </a:cubicBezTo>
                  <a:cubicBezTo>
                    <a:pt x="139053" y="70425"/>
                    <a:pt x="138779" y="70175"/>
                    <a:pt x="138779" y="69866"/>
                  </a:cubicBezTo>
                  <a:cubicBezTo>
                    <a:pt x="138803" y="69544"/>
                    <a:pt x="139041" y="69294"/>
                    <a:pt x="139351" y="69294"/>
                  </a:cubicBezTo>
                  <a:close/>
                  <a:moveTo>
                    <a:pt x="143089" y="69294"/>
                  </a:moveTo>
                  <a:cubicBezTo>
                    <a:pt x="143399" y="69294"/>
                    <a:pt x="143649" y="69544"/>
                    <a:pt x="143649" y="69866"/>
                  </a:cubicBezTo>
                  <a:cubicBezTo>
                    <a:pt x="143649" y="70175"/>
                    <a:pt x="143399" y="70425"/>
                    <a:pt x="143089" y="70425"/>
                  </a:cubicBezTo>
                  <a:cubicBezTo>
                    <a:pt x="142768" y="70425"/>
                    <a:pt x="142518" y="70175"/>
                    <a:pt x="142518" y="69866"/>
                  </a:cubicBezTo>
                  <a:cubicBezTo>
                    <a:pt x="142518" y="69532"/>
                    <a:pt x="142768" y="69294"/>
                    <a:pt x="143089" y="69294"/>
                  </a:cubicBezTo>
                  <a:close/>
                  <a:moveTo>
                    <a:pt x="146804" y="69294"/>
                  </a:moveTo>
                  <a:cubicBezTo>
                    <a:pt x="147102" y="69294"/>
                    <a:pt x="147376" y="69544"/>
                    <a:pt x="147376" y="69866"/>
                  </a:cubicBezTo>
                  <a:cubicBezTo>
                    <a:pt x="147376" y="70163"/>
                    <a:pt x="147114" y="70425"/>
                    <a:pt x="146804" y="70425"/>
                  </a:cubicBezTo>
                  <a:cubicBezTo>
                    <a:pt x="146495" y="70425"/>
                    <a:pt x="146245" y="70175"/>
                    <a:pt x="146245" y="69866"/>
                  </a:cubicBezTo>
                  <a:cubicBezTo>
                    <a:pt x="146257" y="69544"/>
                    <a:pt x="146495" y="69294"/>
                    <a:pt x="146804" y="69294"/>
                  </a:cubicBezTo>
                  <a:close/>
                  <a:moveTo>
                    <a:pt x="150543" y="69294"/>
                  </a:moveTo>
                  <a:cubicBezTo>
                    <a:pt x="150852" y="69294"/>
                    <a:pt x="151102" y="69544"/>
                    <a:pt x="151102" y="69866"/>
                  </a:cubicBezTo>
                  <a:cubicBezTo>
                    <a:pt x="151102" y="70175"/>
                    <a:pt x="150852" y="70425"/>
                    <a:pt x="150543" y="70425"/>
                  </a:cubicBezTo>
                  <a:cubicBezTo>
                    <a:pt x="150233" y="70425"/>
                    <a:pt x="149971" y="70175"/>
                    <a:pt x="149971" y="69866"/>
                  </a:cubicBezTo>
                  <a:cubicBezTo>
                    <a:pt x="149971" y="69532"/>
                    <a:pt x="150233" y="69294"/>
                    <a:pt x="150543" y="69294"/>
                  </a:cubicBezTo>
                  <a:close/>
                  <a:moveTo>
                    <a:pt x="154258" y="69294"/>
                  </a:moveTo>
                  <a:cubicBezTo>
                    <a:pt x="154555" y="69294"/>
                    <a:pt x="154829" y="69544"/>
                    <a:pt x="154829" y="69866"/>
                  </a:cubicBezTo>
                  <a:cubicBezTo>
                    <a:pt x="154829" y="70163"/>
                    <a:pt x="154567" y="70425"/>
                    <a:pt x="154258" y="70425"/>
                  </a:cubicBezTo>
                  <a:cubicBezTo>
                    <a:pt x="153948" y="70425"/>
                    <a:pt x="153698" y="70175"/>
                    <a:pt x="153698" y="69866"/>
                  </a:cubicBezTo>
                  <a:cubicBezTo>
                    <a:pt x="153710" y="69544"/>
                    <a:pt x="153948" y="69294"/>
                    <a:pt x="154258" y="69294"/>
                  </a:cubicBezTo>
                  <a:close/>
                  <a:moveTo>
                    <a:pt x="157996" y="69294"/>
                  </a:moveTo>
                  <a:cubicBezTo>
                    <a:pt x="158306" y="69294"/>
                    <a:pt x="158556" y="69544"/>
                    <a:pt x="158556" y="69866"/>
                  </a:cubicBezTo>
                  <a:cubicBezTo>
                    <a:pt x="158556" y="70175"/>
                    <a:pt x="158306" y="70425"/>
                    <a:pt x="157996" y="70425"/>
                  </a:cubicBezTo>
                  <a:cubicBezTo>
                    <a:pt x="157687" y="70425"/>
                    <a:pt x="157436" y="70175"/>
                    <a:pt x="157436" y="69866"/>
                  </a:cubicBezTo>
                  <a:cubicBezTo>
                    <a:pt x="157436" y="69532"/>
                    <a:pt x="157687" y="69294"/>
                    <a:pt x="157996" y="69294"/>
                  </a:cubicBezTo>
                  <a:close/>
                  <a:moveTo>
                    <a:pt x="3405" y="71152"/>
                  </a:moveTo>
                  <a:cubicBezTo>
                    <a:pt x="3703" y="71152"/>
                    <a:pt x="3977" y="71414"/>
                    <a:pt x="3977" y="71723"/>
                  </a:cubicBezTo>
                  <a:cubicBezTo>
                    <a:pt x="3977" y="72021"/>
                    <a:pt x="3727" y="72283"/>
                    <a:pt x="3405" y="72283"/>
                  </a:cubicBezTo>
                  <a:cubicBezTo>
                    <a:pt x="3096" y="72283"/>
                    <a:pt x="2846" y="72033"/>
                    <a:pt x="2846" y="71723"/>
                  </a:cubicBezTo>
                  <a:cubicBezTo>
                    <a:pt x="2858" y="71414"/>
                    <a:pt x="3096" y="71152"/>
                    <a:pt x="3405" y="71152"/>
                  </a:cubicBezTo>
                  <a:close/>
                  <a:moveTo>
                    <a:pt x="7132" y="71152"/>
                  </a:moveTo>
                  <a:cubicBezTo>
                    <a:pt x="7430" y="71152"/>
                    <a:pt x="7692" y="71414"/>
                    <a:pt x="7692" y="71723"/>
                  </a:cubicBezTo>
                  <a:cubicBezTo>
                    <a:pt x="7692" y="72021"/>
                    <a:pt x="7442" y="72283"/>
                    <a:pt x="7132" y="72283"/>
                  </a:cubicBezTo>
                  <a:cubicBezTo>
                    <a:pt x="6834" y="72283"/>
                    <a:pt x="6560" y="72033"/>
                    <a:pt x="6560" y="71723"/>
                  </a:cubicBezTo>
                  <a:cubicBezTo>
                    <a:pt x="6560" y="71414"/>
                    <a:pt x="6822" y="71152"/>
                    <a:pt x="7132" y="71152"/>
                  </a:cubicBezTo>
                  <a:close/>
                  <a:moveTo>
                    <a:pt x="10871" y="71152"/>
                  </a:moveTo>
                  <a:cubicBezTo>
                    <a:pt x="11168" y="71152"/>
                    <a:pt x="11430" y="71414"/>
                    <a:pt x="11430" y="71723"/>
                  </a:cubicBezTo>
                  <a:cubicBezTo>
                    <a:pt x="11430" y="72021"/>
                    <a:pt x="11180" y="72283"/>
                    <a:pt x="10871" y="72283"/>
                  </a:cubicBezTo>
                  <a:cubicBezTo>
                    <a:pt x="10573" y="72283"/>
                    <a:pt x="10299" y="72033"/>
                    <a:pt x="10299" y="71723"/>
                  </a:cubicBezTo>
                  <a:cubicBezTo>
                    <a:pt x="10299" y="71414"/>
                    <a:pt x="10549" y="71152"/>
                    <a:pt x="10871" y="71152"/>
                  </a:cubicBezTo>
                  <a:close/>
                  <a:moveTo>
                    <a:pt x="14585" y="71152"/>
                  </a:moveTo>
                  <a:cubicBezTo>
                    <a:pt x="14883" y="71152"/>
                    <a:pt x="15157" y="71414"/>
                    <a:pt x="15157" y="71723"/>
                  </a:cubicBezTo>
                  <a:cubicBezTo>
                    <a:pt x="15157" y="72021"/>
                    <a:pt x="14895" y="72283"/>
                    <a:pt x="14585" y="72283"/>
                  </a:cubicBezTo>
                  <a:cubicBezTo>
                    <a:pt x="14288" y="72283"/>
                    <a:pt x="14014" y="72033"/>
                    <a:pt x="14014" y="71723"/>
                  </a:cubicBezTo>
                  <a:cubicBezTo>
                    <a:pt x="14014" y="71414"/>
                    <a:pt x="14276" y="71152"/>
                    <a:pt x="14585" y="71152"/>
                  </a:cubicBezTo>
                  <a:close/>
                  <a:moveTo>
                    <a:pt x="18324" y="71152"/>
                  </a:moveTo>
                  <a:cubicBezTo>
                    <a:pt x="18622" y="71152"/>
                    <a:pt x="18883" y="71414"/>
                    <a:pt x="18883" y="71723"/>
                  </a:cubicBezTo>
                  <a:cubicBezTo>
                    <a:pt x="18883" y="72021"/>
                    <a:pt x="18633" y="72283"/>
                    <a:pt x="18324" y="72283"/>
                  </a:cubicBezTo>
                  <a:cubicBezTo>
                    <a:pt x="18026" y="72283"/>
                    <a:pt x="17752" y="72033"/>
                    <a:pt x="17752" y="71723"/>
                  </a:cubicBezTo>
                  <a:cubicBezTo>
                    <a:pt x="17752" y="71414"/>
                    <a:pt x="18014" y="71152"/>
                    <a:pt x="18324" y="71152"/>
                  </a:cubicBezTo>
                  <a:close/>
                  <a:moveTo>
                    <a:pt x="22039" y="71152"/>
                  </a:moveTo>
                  <a:cubicBezTo>
                    <a:pt x="22336" y="71152"/>
                    <a:pt x="22610" y="71414"/>
                    <a:pt x="22610" y="71723"/>
                  </a:cubicBezTo>
                  <a:cubicBezTo>
                    <a:pt x="22610" y="72021"/>
                    <a:pt x="22360" y="72283"/>
                    <a:pt x="22039" y="72283"/>
                  </a:cubicBezTo>
                  <a:cubicBezTo>
                    <a:pt x="21729" y="72283"/>
                    <a:pt x="21479" y="72033"/>
                    <a:pt x="21479" y="71723"/>
                  </a:cubicBezTo>
                  <a:cubicBezTo>
                    <a:pt x="21479" y="71414"/>
                    <a:pt x="21729" y="71152"/>
                    <a:pt x="22039" y="71152"/>
                  </a:cubicBezTo>
                  <a:close/>
                  <a:moveTo>
                    <a:pt x="25777" y="71152"/>
                  </a:moveTo>
                  <a:cubicBezTo>
                    <a:pt x="26075" y="71152"/>
                    <a:pt x="26349" y="71414"/>
                    <a:pt x="26349" y="71723"/>
                  </a:cubicBezTo>
                  <a:cubicBezTo>
                    <a:pt x="26349" y="72021"/>
                    <a:pt x="26087" y="72283"/>
                    <a:pt x="25777" y="72283"/>
                  </a:cubicBezTo>
                  <a:cubicBezTo>
                    <a:pt x="25468" y="72283"/>
                    <a:pt x="25206" y="72033"/>
                    <a:pt x="25206" y="71723"/>
                  </a:cubicBezTo>
                  <a:cubicBezTo>
                    <a:pt x="25206" y="71414"/>
                    <a:pt x="25468" y="71152"/>
                    <a:pt x="25777" y="71152"/>
                  </a:cubicBezTo>
                  <a:close/>
                  <a:moveTo>
                    <a:pt x="29504" y="71152"/>
                  </a:moveTo>
                  <a:cubicBezTo>
                    <a:pt x="29801" y="71152"/>
                    <a:pt x="30063" y="71414"/>
                    <a:pt x="30063" y="71723"/>
                  </a:cubicBezTo>
                  <a:cubicBezTo>
                    <a:pt x="30063" y="72021"/>
                    <a:pt x="29813" y="72283"/>
                    <a:pt x="29504" y="72283"/>
                  </a:cubicBezTo>
                  <a:cubicBezTo>
                    <a:pt x="29182" y="72283"/>
                    <a:pt x="28932" y="72033"/>
                    <a:pt x="28932" y="71723"/>
                  </a:cubicBezTo>
                  <a:cubicBezTo>
                    <a:pt x="28932" y="71414"/>
                    <a:pt x="29182" y="71152"/>
                    <a:pt x="29504" y="71152"/>
                  </a:cubicBezTo>
                  <a:close/>
                  <a:moveTo>
                    <a:pt x="33230" y="71152"/>
                  </a:moveTo>
                  <a:cubicBezTo>
                    <a:pt x="33528" y="71152"/>
                    <a:pt x="33802" y="71414"/>
                    <a:pt x="33802" y="71723"/>
                  </a:cubicBezTo>
                  <a:cubicBezTo>
                    <a:pt x="33802" y="72021"/>
                    <a:pt x="33552" y="72283"/>
                    <a:pt x="33230" y="72283"/>
                  </a:cubicBezTo>
                  <a:cubicBezTo>
                    <a:pt x="32921" y="72283"/>
                    <a:pt x="32671" y="72033"/>
                    <a:pt x="32671" y="71723"/>
                  </a:cubicBezTo>
                  <a:cubicBezTo>
                    <a:pt x="32671" y="71414"/>
                    <a:pt x="32921" y="71152"/>
                    <a:pt x="33230" y="71152"/>
                  </a:cubicBezTo>
                  <a:close/>
                  <a:moveTo>
                    <a:pt x="36957" y="71152"/>
                  </a:moveTo>
                  <a:cubicBezTo>
                    <a:pt x="37255" y="71152"/>
                    <a:pt x="37517" y="71414"/>
                    <a:pt x="37517" y="71723"/>
                  </a:cubicBezTo>
                  <a:cubicBezTo>
                    <a:pt x="37517" y="72021"/>
                    <a:pt x="37267" y="72283"/>
                    <a:pt x="36957" y="72283"/>
                  </a:cubicBezTo>
                  <a:cubicBezTo>
                    <a:pt x="36648" y="72283"/>
                    <a:pt x="36386" y="72033"/>
                    <a:pt x="36386" y="71723"/>
                  </a:cubicBezTo>
                  <a:cubicBezTo>
                    <a:pt x="36409" y="71414"/>
                    <a:pt x="36648" y="71152"/>
                    <a:pt x="36957" y="71152"/>
                  </a:cubicBezTo>
                  <a:close/>
                  <a:moveTo>
                    <a:pt x="40672" y="71152"/>
                  </a:moveTo>
                  <a:cubicBezTo>
                    <a:pt x="40970" y="71152"/>
                    <a:pt x="41243" y="71414"/>
                    <a:pt x="41243" y="71723"/>
                  </a:cubicBezTo>
                  <a:cubicBezTo>
                    <a:pt x="41243" y="72021"/>
                    <a:pt x="40993" y="72283"/>
                    <a:pt x="40672" y="72283"/>
                  </a:cubicBezTo>
                  <a:cubicBezTo>
                    <a:pt x="40374" y="72283"/>
                    <a:pt x="40112" y="72033"/>
                    <a:pt x="40112" y="71723"/>
                  </a:cubicBezTo>
                  <a:cubicBezTo>
                    <a:pt x="40112" y="71414"/>
                    <a:pt x="40362" y="71152"/>
                    <a:pt x="40672" y="71152"/>
                  </a:cubicBezTo>
                  <a:close/>
                  <a:moveTo>
                    <a:pt x="44410" y="71152"/>
                  </a:moveTo>
                  <a:cubicBezTo>
                    <a:pt x="44708" y="71152"/>
                    <a:pt x="44982" y="71414"/>
                    <a:pt x="44982" y="71723"/>
                  </a:cubicBezTo>
                  <a:cubicBezTo>
                    <a:pt x="44982" y="72021"/>
                    <a:pt x="44720" y="72283"/>
                    <a:pt x="44410" y="72283"/>
                  </a:cubicBezTo>
                  <a:cubicBezTo>
                    <a:pt x="44113" y="72283"/>
                    <a:pt x="43851" y="72033"/>
                    <a:pt x="43851" y="71723"/>
                  </a:cubicBezTo>
                  <a:cubicBezTo>
                    <a:pt x="43851" y="71414"/>
                    <a:pt x="44101" y="71152"/>
                    <a:pt x="44410" y="71152"/>
                  </a:cubicBezTo>
                  <a:close/>
                  <a:moveTo>
                    <a:pt x="48137" y="71152"/>
                  </a:moveTo>
                  <a:cubicBezTo>
                    <a:pt x="48435" y="71152"/>
                    <a:pt x="48697" y="71414"/>
                    <a:pt x="48697" y="71723"/>
                  </a:cubicBezTo>
                  <a:cubicBezTo>
                    <a:pt x="48697" y="72021"/>
                    <a:pt x="48447" y="72283"/>
                    <a:pt x="48137" y="72283"/>
                  </a:cubicBezTo>
                  <a:cubicBezTo>
                    <a:pt x="47839" y="72283"/>
                    <a:pt x="47566" y="72033"/>
                    <a:pt x="47566" y="71723"/>
                  </a:cubicBezTo>
                  <a:cubicBezTo>
                    <a:pt x="47566" y="71414"/>
                    <a:pt x="47839" y="71152"/>
                    <a:pt x="48137" y="71152"/>
                  </a:cubicBezTo>
                  <a:close/>
                  <a:moveTo>
                    <a:pt x="51864" y="71152"/>
                  </a:moveTo>
                  <a:cubicBezTo>
                    <a:pt x="52161" y="71152"/>
                    <a:pt x="52435" y="71414"/>
                    <a:pt x="52435" y="71723"/>
                  </a:cubicBezTo>
                  <a:cubicBezTo>
                    <a:pt x="52435" y="72021"/>
                    <a:pt x="52185" y="72283"/>
                    <a:pt x="51864" y="72283"/>
                  </a:cubicBezTo>
                  <a:cubicBezTo>
                    <a:pt x="51566" y="72283"/>
                    <a:pt x="51304" y="72033"/>
                    <a:pt x="51304" y="71723"/>
                  </a:cubicBezTo>
                  <a:cubicBezTo>
                    <a:pt x="51304" y="71414"/>
                    <a:pt x="51554" y="71152"/>
                    <a:pt x="51864" y="71152"/>
                  </a:cubicBezTo>
                  <a:close/>
                  <a:moveTo>
                    <a:pt x="55602" y="71152"/>
                  </a:moveTo>
                  <a:cubicBezTo>
                    <a:pt x="55900" y="71152"/>
                    <a:pt x="56174" y="71414"/>
                    <a:pt x="56174" y="71723"/>
                  </a:cubicBezTo>
                  <a:cubicBezTo>
                    <a:pt x="56174" y="72021"/>
                    <a:pt x="55912" y="72283"/>
                    <a:pt x="55602" y="72283"/>
                  </a:cubicBezTo>
                  <a:cubicBezTo>
                    <a:pt x="55293" y="72283"/>
                    <a:pt x="55043" y="72033"/>
                    <a:pt x="55043" y="71723"/>
                  </a:cubicBezTo>
                  <a:cubicBezTo>
                    <a:pt x="55043" y="71414"/>
                    <a:pt x="55293" y="71152"/>
                    <a:pt x="55602" y="71152"/>
                  </a:cubicBezTo>
                  <a:close/>
                  <a:moveTo>
                    <a:pt x="59329" y="71152"/>
                  </a:moveTo>
                  <a:cubicBezTo>
                    <a:pt x="59627" y="71152"/>
                    <a:pt x="59889" y="71414"/>
                    <a:pt x="59889" y="71723"/>
                  </a:cubicBezTo>
                  <a:cubicBezTo>
                    <a:pt x="59889" y="72021"/>
                    <a:pt x="59639" y="72283"/>
                    <a:pt x="59329" y="72283"/>
                  </a:cubicBezTo>
                  <a:cubicBezTo>
                    <a:pt x="59008" y="72283"/>
                    <a:pt x="58757" y="72033"/>
                    <a:pt x="58757" y="71723"/>
                  </a:cubicBezTo>
                  <a:cubicBezTo>
                    <a:pt x="58757" y="71414"/>
                    <a:pt x="59008" y="71152"/>
                    <a:pt x="59329" y="71152"/>
                  </a:cubicBezTo>
                  <a:close/>
                  <a:moveTo>
                    <a:pt x="63056" y="71152"/>
                  </a:moveTo>
                  <a:cubicBezTo>
                    <a:pt x="63353" y="71152"/>
                    <a:pt x="63627" y="71414"/>
                    <a:pt x="63627" y="71723"/>
                  </a:cubicBezTo>
                  <a:cubicBezTo>
                    <a:pt x="63627" y="72021"/>
                    <a:pt x="63377" y="72283"/>
                    <a:pt x="63056" y="72283"/>
                  </a:cubicBezTo>
                  <a:cubicBezTo>
                    <a:pt x="62746" y="72283"/>
                    <a:pt x="62496" y="72033"/>
                    <a:pt x="62496" y="71723"/>
                  </a:cubicBezTo>
                  <a:cubicBezTo>
                    <a:pt x="62496" y="71414"/>
                    <a:pt x="62746" y="71152"/>
                    <a:pt x="63056" y="71152"/>
                  </a:cubicBezTo>
                  <a:close/>
                  <a:moveTo>
                    <a:pt x="66782" y="71152"/>
                  </a:moveTo>
                  <a:cubicBezTo>
                    <a:pt x="67080" y="71152"/>
                    <a:pt x="67342" y="71414"/>
                    <a:pt x="67342" y="71723"/>
                  </a:cubicBezTo>
                  <a:cubicBezTo>
                    <a:pt x="67342" y="72021"/>
                    <a:pt x="67092" y="72283"/>
                    <a:pt x="66782" y="72283"/>
                  </a:cubicBezTo>
                  <a:cubicBezTo>
                    <a:pt x="66473" y="72283"/>
                    <a:pt x="66211" y="72033"/>
                    <a:pt x="66211" y="71723"/>
                  </a:cubicBezTo>
                  <a:cubicBezTo>
                    <a:pt x="66211" y="71414"/>
                    <a:pt x="66473" y="71152"/>
                    <a:pt x="66782" y="71152"/>
                  </a:cubicBezTo>
                  <a:close/>
                  <a:moveTo>
                    <a:pt x="70509" y="71152"/>
                  </a:moveTo>
                  <a:cubicBezTo>
                    <a:pt x="70807" y="71152"/>
                    <a:pt x="71080" y="71414"/>
                    <a:pt x="71080" y="71723"/>
                  </a:cubicBezTo>
                  <a:cubicBezTo>
                    <a:pt x="71080" y="72021"/>
                    <a:pt x="70830" y="72283"/>
                    <a:pt x="70509" y="72283"/>
                  </a:cubicBezTo>
                  <a:cubicBezTo>
                    <a:pt x="70199" y="72283"/>
                    <a:pt x="69949" y="72033"/>
                    <a:pt x="69949" y="71723"/>
                  </a:cubicBezTo>
                  <a:cubicBezTo>
                    <a:pt x="69949" y="71414"/>
                    <a:pt x="70199" y="71152"/>
                    <a:pt x="70509" y="71152"/>
                  </a:cubicBezTo>
                  <a:close/>
                  <a:moveTo>
                    <a:pt x="74236" y="71152"/>
                  </a:moveTo>
                  <a:cubicBezTo>
                    <a:pt x="74533" y="71152"/>
                    <a:pt x="74795" y="71414"/>
                    <a:pt x="74795" y="71723"/>
                  </a:cubicBezTo>
                  <a:cubicBezTo>
                    <a:pt x="74795" y="72021"/>
                    <a:pt x="74545" y="72283"/>
                    <a:pt x="74236" y="72283"/>
                  </a:cubicBezTo>
                  <a:cubicBezTo>
                    <a:pt x="73938" y="72283"/>
                    <a:pt x="73676" y="72033"/>
                    <a:pt x="73676" y="71723"/>
                  </a:cubicBezTo>
                  <a:cubicBezTo>
                    <a:pt x="73676" y="71414"/>
                    <a:pt x="73926" y="71152"/>
                    <a:pt x="74236" y="71152"/>
                  </a:cubicBezTo>
                  <a:close/>
                  <a:moveTo>
                    <a:pt x="77855" y="71152"/>
                  </a:moveTo>
                  <a:cubicBezTo>
                    <a:pt x="78153" y="71152"/>
                    <a:pt x="78415" y="71414"/>
                    <a:pt x="78415" y="71723"/>
                  </a:cubicBezTo>
                  <a:cubicBezTo>
                    <a:pt x="78415" y="72021"/>
                    <a:pt x="78165" y="72283"/>
                    <a:pt x="77855" y="72283"/>
                  </a:cubicBezTo>
                  <a:cubicBezTo>
                    <a:pt x="77546" y="72283"/>
                    <a:pt x="77284" y="72033"/>
                    <a:pt x="77284" y="71723"/>
                  </a:cubicBezTo>
                  <a:cubicBezTo>
                    <a:pt x="77284" y="71414"/>
                    <a:pt x="77546" y="71152"/>
                    <a:pt x="77855" y="71152"/>
                  </a:cubicBezTo>
                  <a:close/>
                  <a:moveTo>
                    <a:pt x="81570" y="71152"/>
                  </a:moveTo>
                  <a:cubicBezTo>
                    <a:pt x="81868" y="71152"/>
                    <a:pt x="82141" y="71414"/>
                    <a:pt x="82141" y="71723"/>
                  </a:cubicBezTo>
                  <a:cubicBezTo>
                    <a:pt x="82141" y="72021"/>
                    <a:pt x="81879" y="72283"/>
                    <a:pt x="81570" y="72283"/>
                  </a:cubicBezTo>
                  <a:cubicBezTo>
                    <a:pt x="81260" y="72283"/>
                    <a:pt x="81010" y="72033"/>
                    <a:pt x="81010" y="71723"/>
                  </a:cubicBezTo>
                  <a:cubicBezTo>
                    <a:pt x="81010" y="71414"/>
                    <a:pt x="81260" y="71152"/>
                    <a:pt x="81570" y="71152"/>
                  </a:cubicBezTo>
                  <a:close/>
                  <a:moveTo>
                    <a:pt x="85308" y="71152"/>
                  </a:moveTo>
                  <a:cubicBezTo>
                    <a:pt x="85606" y="71152"/>
                    <a:pt x="85880" y="71414"/>
                    <a:pt x="85880" y="71723"/>
                  </a:cubicBezTo>
                  <a:cubicBezTo>
                    <a:pt x="85880" y="72021"/>
                    <a:pt x="85618" y="72283"/>
                    <a:pt x="85308" y="72283"/>
                  </a:cubicBezTo>
                  <a:cubicBezTo>
                    <a:pt x="84999" y="72283"/>
                    <a:pt x="84749" y="72033"/>
                    <a:pt x="84749" y="71723"/>
                  </a:cubicBezTo>
                  <a:cubicBezTo>
                    <a:pt x="84749" y="71414"/>
                    <a:pt x="84999" y="71152"/>
                    <a:pt x="85308" y="71152"/>
                  </a:cubicBezTo>
                  <a:close/>
                  <a:moveTo>
                    <a:pt x="89035" y="71152"/>
                  </a:moveTo>
                  <a:cubicBezTo>
                    <a:pt x="89333" y="71152"/>
                    <a:pt x="89595" y="71414"/>
                    <a:pt x="89595" y="71723"/>
                  </a:cubicBezTo>
                  <a:cubicBezTo>
                    <a:pt x="89595" y="72021"/>
                    <a:pt x="89345" y="72283"/>
                    <a:pt x="89035" y="72283"/>
                  </a:cubicBezTo>
                  <a:cubicBezTo>
                    <a:pt x="88714" y="72283"/>
                    <a:pt x="88464" y="72033"/>
                    <a:pt x="88464" y="71723"/>
                  </a:cubicBezTo>
                  <a:cubicBezTo>
                    <a:pt x="88464" y="71414"/>
                    <a:pt x="88714" y="71152"/>
                    <a:pt x="89035" y="71152"/>
                  </a:cubicBezTo>
                  <a:close/>
                  <a:moveTo>
                    <a:pt x="92762" y="71152"/>
                  </a:moveTo>
                  <a:cubicBezTo>
                    <a:pt x="93059" y="71152"/>
                    <a:pt x="93333" y="71414"/>
                    <a:pt x="93333" y="71723"/>
                  </a:cubicBezTo>
                  <a:cubicBezTo>
                    <a:pt x="93333" y="72021"/>
                    <a:pt x="93071" y="72283"/>
                    <a:pt x="92762" y="72283"/>
                  </a:cubicBezTo>
                  <a:cubicBezTo>
                    <a:pt x="92452" y="72283"/>
                    <a:pt x="92202" y="72033"/>
                    <a:pt x="92202" y="71723"/>
                  </a:cubicBezTo>
                  <a:cubicBezTo>
                    <a:pt x="92202" y="71414"/>
                    <a:pt x="92452" y="71152"/>
                    <a:pt x="92762" y="71152"/>
                  </a:cubicBezTo>
                  <a:close/>
                  <a:moveTo>
                    <a:pt x="96488" y="71152"/>
                  </a:moveTo>
                  <a:cubicBezTo>
                    <a:pt x="96786" y="71152"/>
                    <a:pt x="97048" y="71414"/>
                    <a:pt x="97048" y="71723"/>
                  </a:cubicBezTo>
                  <a:cubicBezTo>
                    <a:pt x="97048" y="72021"/>
                    <a:pt x="96798" y="72283"/>
                    <a:pt x="96488" y="72283"/>
                  </a:cubicBezTo>
                  <a:cubicBezTo>
                    <a:pt x="96191" y="72283"/>
                    <a:pt x="95917" y="72033"/>
                    <a:pt x="95917" y="71723"/>
                  </a:cubicBezTo>
                  <a:cubicBezTo>
                    <a:pt x="95917" y="71414"/>
                    <a:pt x="96179" y="71152"/>
                    <a:pt x="96488" y="71152"/>
                  </a:cubicBezTo>
                  <a:close/>
                  <a:moveTo>
                    <a:pt x="100203" y="71152"/>
                  </a:moveTo>
                  <a:cubicBezTo>
                    <a:pt x="100501" y="71152"/>
                    <a:pt x="100775" y="71414"/>
                    <a:pt x="100775" y="71723"/>
                  </a:cubicBezTo>
                  <a:cubicBezTo>
                    <a:pt x="100775" y="72021"/>
                    <a:pt x="100513" y="72283"/>
                    <a:pt x="100203" y="72283"/>
                  </a:cubicBezTo>
                  <a:cubicBezTo>
                    <a:pt x="99905" y="72283"/>
                    <a:pt x="99644" y="72033"/>
                    <a:pt x="99644" y="71723"/>
                  </a:cubicBezTo>
                  <a:cubicBezTo>
                    <a:pt x="99644" y="71414"/>
                    <a:pt x="99894" y="71152"/>
                    <a:pt x="100203" y="71152"/>
                  </a:cubicBezTo>
                  <a:close/>
                  <a:moveTo>
                    <a:pt x="103942" y="71152"/>
                  </a:moveTo>
                  <a:cubicBezTo>
                    <a:pt x="104239" y="71152"/>
                    <a:pt x="104513" y="71414"/>
                    <a:pt x="104513" y="71723"/>
                  </a:cubicBezTo>
                  <a:cubicBezTo>
                    <a:pt x="104513" y="72021"/>
                    <a:pt x="104251" y="72283"/>
                    <a:pt x="103942" y="72283"/>
                  </a:cubicBezTo>
                  <a:cubicBezTo>
                    <a:pt x="103644" y="72283"/>
                    <a:pt x="103382" y="72033"/>
                    <a:pt x="103382" y="71723"/>
                  </a:cubicBezTo>
                  <a:cubicBezTo>
                    <a:pt x="103382" y="71414"/>
                    <a:pt x="103632" y="71152"/>
                    <a:pt x="103942" y="71152"/>
                  </a:cubicBezTo>
                  <a:close/>
                  <a:moveTo>
                    <a:pt x="107668" y="71152"/>
                  </a:moveTo>
                  <a:cubicBezTo>
                    <a:pt x="107966" y="71152"/>
                    <a:pt x="108228" y="71414"/>
                    <a:pt x="108228" y="71723"/>
                  </a:cubicBezTo>
                  <a:cubicBezTo>
                    <a:pt x="108228" y="72021"/>
                    <a:pt x="107978" y="72283"/>
                    <a:pt x="107668" y="72283"/>
                  </a:cubicBezTo>
                  <a:cubicBezTo>
                    <a:pt x="107371" y="72283"/>
                    <a:pt x="107097" y="72033"/>
                    <a:pt x="107097" y="71723"/>
                  </a:cubicBezTo>
                  <a:cubicBezTo>
                    <a:pt x="107097" y="71414"/>
                    <a:pt x="107347" y="71152"/>
                    <a:pt x="107668" y="71152"/>
                  </a:cubicBezTo>
                  <a:close/>
                  <a:moveTo>
                    <a:pt x="111395" y="71152"/>
                  </a:moveTo>
                  <a:cubicBezTo>
                    <a:pt x="111693" y="71152"/>
                    <a:pt x="111967" y="71414"/>
                    <a:pt x="111967" y="71723"/>
                  </a:cubicBezTo>
                  <a:cubicBezTo>
                    <a:pt x="111967" y="72021"/>
                    <a:pt x="111705" y="72283"/>
                    <a:pt x="111395" y="72283"/>
                  </a:cubicBezTo>
                  <a:cubicBezTo>
                    <a:pt x="111085" y="72283"/>
                    <a:pt x="110835" y="72033"/>
                    <a:pt x="110835" y="71723"/>
                  </a:cubicBezTo>
                  <a:cubicBezTo>
                    <a:pt x="110835" y="71414"/>
                    <a:pt x="111085" y="71152"/>
                    <a:pt x="111395" y="71152"/>
                  </a:cubicBezTo>
                  <a:close/>
                  <a:moveTo>
                    <a:pt x="115122" y="71152"/>
                  </a:moveTo>
                  <a:cubicBezTo>
                    <a:pt x="115419" y="71152"/>
                    <a:pt x="115681" y="71414"/>
                    <a:pt x="115681" y="71723"/>
                  </a:cubicBezTo>
                  <a:cubicBezTo>
                    <a:pt x="115681" y="72021"/>
                    <a:pt x="115431" y="72283"/>
                    <a:pt x="115122" y="72283"/>
                  </a:cubicBezTo>
                  <a:cubicBezTo>
                    <a:pt x="114812" y="72283"/>
                    <a:pt x="114550" y="72033"/>
                    <a:pt x="114550" y="71723"/>
                  </a:cubicBezTo>
                  <a:cubicBezTo>
                    <a:pt x="114550" y="71414"/>
                    <a:pt x="114812" y="71152"/>
                    <a:pt x="115122" y="71152"/>
                  </a:cubicBezTo>
                  <a:close/>
                  <a:moveTo>
                    <a:pt x="118860" y="71152"/>
                  </a:moveTo>
                  <a:cubicBezTo>
                    <a:pt x="119158" y="71152"/>
                    <a:pt x="119420" y="71414"/>
                    <a:pt x="119420" y="71723"/>
                  </a:cubicBezTo>
                  <a:cubicBezTo>
                    <a:pt x="119420" y="72021"/>
                    <a:pt x="119170" y="72283"/>
                    <a:pt x="118860" y="72283"/>
                  </a:cubicBezTo>
                  <a:cubicBezTo>
                    <a:pt x="118539" y="72283"/>
                    <a:pt x="118289" y="72033"/>
                    <a:pt x="118289" y="71723"/>
                  </a:cubicBezTo>
                  <a:cubicBezTo>
                    <a:pt x="118289" y="71414"/>
                    <a:pt x="118539" y="71152"/>
                    <a:pt x="118860" y="71152"/>
                  </a:cubicBezTo>
                  <a:close/>
                  <a:moveTo>
                    <a:pt x="122575" y="71152"/>
                  </a:moveTo>
                  <a:cubicBezTo>
                    <a:pt x="122873" y="71152"/>
                    <a:pt x="123146" y="71414"/>
                    <a:pt x="123146" y="71723"/>
                  </a:cubicBezTo>
                  <a:cubicBezTo>
                    <a:pt x="123146" y="72021"/>
                    <a:pt x="122885" y="72283"/>
                    <a:pt x="122575" y="72283"/>
                  </a:cubicBezTo>
                  <a:cubicBezTo>
                    <a:pt x="122265" y="72283"/>
                    <a:pt x="122015" y="72033"/>
                    <a:pt x="122015" y="71723"/>
                  </a:cubicBezTo>
                  <a:cubicBezTo>
                    <a:pt x="122027" y="71414"/>
                    <a:pt x="122277" y="71152"/>
                    <a:pt x="122575" y="71152"/>
                  </a:cubicBezTo>
                  <a:close/>
                  <a:moveTo>
                    <a:pt x="126314" y="71152"/>
                  </a:moveTo>
                  <a:cubicBezTo>
                    <a:pt x="126611" y="71152"/>
                    <a:pt x="126873" y="71414"/>
                    <a:pt x="126873" y="71723"/>
                  </a:cubicBezTo>
                  <a:cubicBezTo>
                    <a:pt x="126873" y="72021"/>
                    <a:pt x="126623" y="72283"/>
                    <a:pt x="126314" y="72283"/>
                  </a:cubicBezTo>
                  <a:cubicBezTo>
                    <a:pt x="126004" y="72283"/>
                    <a:pt x="125742" y="72033"/>
                    <a:pt x="125742" y="71723"/>
                  </a:cubicBezTo>
                  <a:cubicBezTo>
                    <a:pt x="125742" y="71414"/>
                    <a:pt x="126004" y="71152"/>
                    <a:pt x="126314" y="71152"/>
                  </a:cubicBezTo>
                  <a:close/>
                  <a:moveTo>
                    <a:pt x="130028" y="71152"/>
                  </a:moveTo>
                  <a:cubicBezTo>
                    <a:pt x="130326" y="71152"/>
                    <a:pt x="130600" y="71414"/>
                    <a:pt x="130600" y="71723"/>
                  </a:cubicBezTo>
                  <a:cubicBezTo>
                    <a:pt x="130600" y="72021"/>
                    <a:pt x="130350" y="72283"/>
                    <a:pt x="130028" y="72283"/>
                  </a:cubicBezTo>
                  <a:cubicBezTo>
                    <a:pt x="129731" y="72283"/>
                    <a:pt x="129469" y="72033"/>
                    <a:pt x="129469" y="71723"/>
                  </a:cubicBezTo>
                  <a:cubicBezTo>
                    <a:pt x="129469" y="71414"/>
                    <a:pt x="129719" y="71152"/>
                    <a:pt x="130028" y="71152"/>
                  </a:cubicBezTo>
                  <a:close/>
                  <a:moveTo>
                    <a:pt x="133767" y="71152"/>
                  </a:moveTo>
                  <a:cubicBezTo>
                    <a:pt x="134065" y="71152"/>
                    <a:pt x="134326" y="71414"/>
                    <a:pt x="134326" y="71723"/>
                  </a:cubicBezTo>
                  <a:cubicBezTo>
                    <a:pt x="134326" y="72021"/>
                    <a:pt x="134076" y="72283"/>
                    <a:pt x="133767" y="72283"/>
                  </a:cubicBezTo>
                  <a:cubicBezTo>
                    <a:pt x="133469" y="72283"/>
                    <a:pt x="133207" y="72033"/>
                    <a:pt x="133207" y="71723"/>
                  </a:cubicBezTo>
                  <a:cubicBezTo>
                    <a:pt x="133207" y="71414"/>
                    <a:pt x="133457" y="71152"/>
                    <a:pt x="133767" y="71152"/>
                  </a:cubicBezTo>
                  <a:close/>
                  <a:moveTo>
                    <a:pt x="137494" y="71152"/>
                  </a:moveTo>
                  <a:cubicBezTo>
                    <a:pt x="137791" y="71152"/>
                    <a:pt x="138053" y="71414"/>
                    <a:pt x="138053" y="71723"/>
                  </a:cubicBezTo>
                  <a:cubicBezTo>
                    <a:pt x="138053" y="72021"/>
                    <a:pt x="137803" y="72283"/>
                    <a:pt x="137494" y="72283"/>
                  </a:cubicBezTo>
                  <a:cubicBezTo>
                    <a:pt x="137196" y="72283"/>
                    <a:pt x="136922" y="72033"/>
                    <a:pt x="136922" y="71723"/>
                  </a:cubicBezTo>
                  <a:cubicBezTo>
                    <a:pt x="136934" y="71414"/>
                    <a:pt x="137172" y="71152"/>
                    <a:pt x="137494" y="71152"/>
                  </a:cubicBezTo>
                  <a:close/>
                  <a:moveTo>
                    <a:pt x="141220" y="71152"/>
                  </a:moveTo>
                  <a:cubicBezTo>
                    <a:pt x="141518" y="71152"/>
                    <a:pt x="141792" y="71414"/>
                    <a:pt x="141792" y="71723"/>
                  </a:cubicBezTo>
                  <a:cubicBezTo>
                    <a:pt x="141792" y="72021"/>
                    <a:pt x="141530" y="72283"/>
                    <a:pt x="141220" y="72283"/>
                  </a:cubicBezTo>
                  <a:cubicBezTo>
                    <a:pt x="140911" y="72283"/>
                    <a:pt x="140661" y="72033"/>
                    <a:pt x="140661" y="71723"/>
                  </a:cubicBezTo>
                  <a:cubicBezTo>
                    <a:pt x="140661" y="71414"/>
                    <a:pt x="140911" y="71152"/>
                    <a:pt x="141220" y="71152"/>
                  </a:cubicBezTo>
                  <a:close/>
                  <a:moveTo>
                    <a:pt x="144947" y="71152"/>
                  </a:moveTo>
                  <a:cubicBezTo>
                    <a:pt x="145244" y="71152"/>
                    <a:pt x="145506" y="71414"/>
                    <a:pt x="145506" y="71723"/>
                  </a:cubicBezTo>
                  <a:cubicBezTo>
                    <a:pt x="145506" y="72021"/>
                    <a:pt x="145256" y="72283"/>
                    <a:pt x="144947" y="72283"/>
                  </a:cubicBezTo>
                  <a:cubicBezTo>
                    <a:pt x="144637" y="72283"/>
                    <a:pt x="144375" y="72033"/>
                    <a:pt x="144375" y="71723"/>
                  </a:cubicBezTo>
                  <a:cubicBezTo>
                    <a:pt x="144375" y="71414"/>
                    <a:pt x="144637" y="71152"/>
                    <a:pt x="144947" y="71152"/>
                  </a:cubicBezTo>
                  <a:close/>
                  <a:moveTo>
                    <a:pt x="148685" y="71152"/>
                  </a:moveTo>
                  <a:cubicBezTo>
                    <a:pt x="148983" y="71152"/>
                    <a:pt x="149245" y="71414"/>
                    <a:pt x="149245" y="71723"/>
                  </a:cubicBezTo>
                  <a:cubicBezTo>
                    <a:pt x="149245" y="72021"/>
                    <a:pt x="148995" y="72283"/>
                    <a:pt x="148685" y="72283"/>
                  </a:cubicBezTo>
                  <a:cubicBezTo>
                    <a:pt x="148364" y="72283"/>
                    <a:pt x="148114" y="72033"/>
                    <a:pt x="148114" y="71723"/>
                  </a:cubicBezTo>
                  <a:cubicBezTo>
                    <a:pt x="148114" y="71414"/>
                    <a:pt x="148364" y="71152"/>
                    <a:pt x="148685" y="71152"/>
                  </a:cubicBezTo>
                  <a:close/>
                  <a:moveTo>
                    <a:pt x="152400" y="71152"/>
                  </a:moveTo>
                  <a:cubicBezTo>
                    <a:pt x="152698" y="71152"/>
                    <a:pt x="152972" y="71414"/>
                    <a:pt x="152972" y="71723"/>
                  </a:cubicBezTo>
                  <a:cubicBezTo>
                    <a:pt x="152972" y="72021"/>
                    <a:pt x="152710" y="72283"/>
                    <a:pt x="152400" y="72283"/>
                  </a:cubicBezTo>
                  <a:cubicBezTo>
                    <a:pt x="152091" y="72283"/>
                    <a:pt x="151841" y="72033"/>
                    <a:pt x="151841" y="71723"/>
                  </a:cubicBezTo>
                  <a:cubicBezTo>
                    <a:pt x="151841" y="71414"/>
                    <a:pt x="152091" y="71152"/>
                    <a:pt x="152400" y="71152"/>
                  </a:cubicBezTo>
                  <a:close/>
                  <a:moveTo>
                    <a:pt x="156139" y="71152"/>
                  </a:moveTo>
                  <a:cubicBezTo>
                    <a:pt x="156436" y="71152"/>
                    <a:pt x="156698" y="71414"/>
                    <a:pt x="156698" y="71723"/>
                  </a:cubicBezTo>
                  <a:cubicBezTo>
                    <a:pt x="156698" y="72021"/>
                    <a:pt x="156448" y="72283"/>
                    <a:pt x="156139" y="72283"/>
                  </a:cubicBezTo>
                  <a:cubicBezTo>
                    <a:pt x="155829" y="72283"/>
                    <a:pt x="155567" y="72033"/>
                    <a:pt x="155567" y="71723"/>
                  </a:cubicBezTo>
                  <a:cubicBezTo>
                    <a:pt x="155567" y="71414"/>
                    <a:pt x="155829" y="71152"/>
                    <a:pt x="156139" y="71152"/>
                  </a:cubicBezTo>
                  <a:close/>
                  <a:moveTo>
                    <a:pt x="159853" y="71152"/>
                  </a:moveTo>
                  <a:cubicBezTo>
                    <a:pt x="160151" y="71152"/>
                    <a:pt x="160425" y="71414"/>
                    <a:pt x="160425" y="71723"/>
                  </a:cubicBezTo>
                  <a:cubicBezTo>
                    <a:pt x="160425" y="72021"/>
                    <a:pt x="160163" y="72283"/>
                    <a:pt x="159853" y="72283"/>
                  </a:cubicBezTo>
                  <a:cubicBezTo>
                    <a:pt x="159544" y="72283"/>
                    <a:pt x="159294" y="72033"/>
                    <a:pt x="159294" y="71723"/>
                  </a:cubicBezTo>
                  <a:cubicBezTo>
                    <a:pt x="159306" y="71414"/>
                    <a:pt x="159544" y="71152"/>
                    <a:pt x="159853" y="71152"/>
                  </a:cubicBezTo>
                  <a:close/>
                  <a:moveTo>
                    <a:pt x="0" y="0"/>
                  </a:moveTo>
                  <a:lnTo>
                    <a:pt x="0" y="631"/>
                  </a:lnTo>
                  <a:cubicBezTo>
                    <a:pt x="155" y="726"/>
                    <a:pt x="238" y="893"/>
                    <a:pt x="238" y="1084"/>
                  </a:cubicBezTo>
                  <a:cubicBezTo>
                    <a:pt x="238" y="1274"/>
                    <a:pt x="155" y="1441"/>
                    <a:pt x="0" y="1548"/>
                  </a:cubicBezTo>
                  <a:lnTo>
                    <a:pt x="0" y="4346"/>
                  </a:lnTo>
                  <a:cubicBezTo>
                    <a:pt x="155" y="4453"/>
                    <a:pt x="238" y="4608"/>
                    <a:pt x="238" y="4810"/>
                  </a:cubicBezTo>
                  <a:cubicBezTo>
                    <a:pt x="238" y="5001"/>
                    <a:pt x="155" y="5167"/>
                    <a:pt x="0" y="5263"/>
                  </a:cubicBezTo>
                  <a:lnTo>
                    <a:pt x="0" y="8084"/>
                  </a:lnTo>
                  <a:cubicBezTo>
                    <a:pt x="155" y="8180"/>
                    <a:pt x="238" y="8346"/>
                    <a:pt x="238" y="8537"/>
                  </a:cubicBezTo>
                  <a:cubicBezTo>
                    <a:pt x="238" y="8739"/>
                    <a:pt x="155" y="8894"/>
                    <a:pt x="0" y="9001"/>
                  </a:cubicBezTo>
                  <a:lnTo>
                    <a:pt x="0" y="11811"/>
                  </a:lnTo>
                  <a:cubicBezTo>
                    <a:pt x="155" y="11918"/>
                    <a:pt x="238" y="12085"/>
                    <a:pt x="238" y="12275"/>
                  </a:cubicBezTo>
                  <a:cubicBezTo>
                    <a:pt x="238" y="12466"/>
                    <a:pt x="155" y="12633"/>
                    <a:pt x="0" y="12740"/>
                  </a:cubicBezTo>
                  <a:lnTo>
                    <a:pt x="0" y="15550"/>
                  </a:lnTo>
                  <a:cubicBezTo>
                    <a:pt x="155" y="15657"/>
                    <a:pt x="238" y="15823"/>
                    <a:pt x="238" y="16014"/>
                  </a:cubicBezTo>
                  <a:cubicBezTo>
                    <a:pt x="238" y="16204"/>
                    <a:pt x="155" y="16371"/>
                    <a:pt x="0" y="16478"/>
                  </a:cubicBezTo>
                  <a:lnTo>
                    <a:pt x="0" y="19288"/>
                  </a:lnTo>
                  <a:cubicBezTo>
                    <a:pt x="155" y="19395"/>
                    <a:pt x="238" y="19550"/>
                    <a:pt x="238" y="19753"/>
                  </a:cubicBezTo>
                  <a:cubicBezTo>
                    <a:pt x="238" y="19943"/>
                    <a:pt x="155" y="20110"/>
                    <a:pt x="0" y="20205"/>
                  </a:cubicBezTo>
                  <a:lnTo>
                    <a:pt x="0" y="23027"/>
                  </a:lnTo>
                  <a:cubicBezTo>
                    <a:pt x="155" y="23122"/>
                    <a:pt x="238" y="23289"/>
                    <a:pt x="238" y="23479"/>
                  </a:cubicBezTo>
                  <a:cubicBezTo>
                    <a:pt x="238" y="23682"/>
                    <a:pt x="155" y="23836"/>
                    <a:pt x="0" y="23944"/>
                  </a:cubicBezTo>
                  <a:lnTo>
                    <a:pt x="0" y="26753"/>
                  </a:lnTo>
                  <a:cubicBezTo>
                    <a:pt x="155" y="26861"/>
                    <a:pt x="238" y="27027"/>
                    <a:pt x="238" y="27218"/>
                  </a:cubicBezTo>
                  <a:cubicBezTo>
                    <a:pt x="238" y="27408"/>
                    <a:pt x="155" y="27575"/>
                    <a:pt x="0" y="27682"/>
                  </a:cubicBezTo>
                  <a:lnTo>
                    <a:pt x="0" y="30492"/>
                  </a:lnTo>
                  <a:cubicBezTo>
                    <a:pt x="155" y="30599"/>
                    <a:pt x="238" y="30766"/>
                    <a:pt x="238" y="30956"/>
                  </a:cubicBezTo>
                  <a:cubicBezTo>
                    <a:pt x="238" y="31147"/>
                    <a:pt x="155" y="31313"/>
                    <a:pt x="0" y="31421"/>
                  </a:cubicBezTo>
                  <a:lnTo>
                    <a:pt x="0" y="34219"/>
                  </a:lnTo>
                  <a:cubicBezTo>
                    <a:pt x="155" y="34314"/>
                    <a:pt x="238" y="34481"/>
                    <a:pt x="238" y="34671"/>
                  </a:cubicBezTo>
                  <a:cubicBezTo>
                    <a:pt x="238" y="34873"/>
                    <a:pt x="155" y="35028"/>
                    <a:pt x="0" y="35135"/>
                  </a:cubicBezTo>
                  <a:lnTo>
                    <a:pt x="0" y="37945"/>
                  </a:lnTo>
                  <a:cubicBezTo>
                    <a:pt x="155" y="38052"/>
                    <a:pt x="238" y="38219"/>
                    <a:pt x="238" y="38410"/>
                  </a:cubicBezTo>
                  <a:cubicBezTo>
                    <a:pt x="238" y="38600"/>
                    <a:pt x="155" y="38767"/>
                    <a:pt x="0" y="38874"/>
                  </a:cubicBezTo>
                  <a:lnTo>
                    <a:pt x="0" y="41684"/>
                  </a:lnTo>
                  <a:cubicBezTo>
                    <a:pt x="155" y="41791"/>
                    <a:pt x="238" y="41958"/>
                    <a:pt x="238" y="42148"/>
                  </a:cubicBezTo>
                  <a:cubicBezTo>
                    <a:pt x="238" y="42339"/>
                    <a:pt x="155" y="42505"/>
                    <a:pt x="0" y="42612"/>
                  </a:cubicBezTo>
                  <a:lnTo>
                    <a:pt x="0" y="45422"/>
                  </a:lnTo>
                  <a:cubicBezTo>
                    <a:pt x="155" y="45529"/>
                    <a:pt x="238" y="45684"/>
                    <a:pt x="238" y="45887"/>
                  </a:cubicBezTo>
                  <a:cubicBezTo>
                    <a:pt x="238" y="46077"/>
                    <a:pt x="155" y="46244"/>
                    <a:pt x="0" y="46339"/>
                  </a:cubicBezTo>
                  <a:lnTo>
                    <a:pt x="0" y="49161"/>
                  </a:lnTo>
                  <a:cubicBezTo>
                    <a:pt x="155" y="49256"/>
                    <a:pt x="238" y="49423"/>
                    <a:pt x="238" y="49613"/>
                  </a:cubicBezTo>
                  <a:cubicBezTo>
                    <a:pt x="238" y="49816"/>
                    <a:pt x="155" y="49971"/>
                    <a:pt x="0" y="50078"/>
                  </a:cubicBezTo>
                  <a:lnTo>
                    <a:pt x="0" y="52888"/>
                  </a:lnTo>
                  <a:cubicBezTo>
                    <a:pt x="155" y="52995"/>
                    <a:pt x="238" y="53161"/>
                    <a:pt x="238" y="53352"/>
                  </a:cubicBezTo>
                  <a:cubicBezTo>
                    <a:pt x="238" y="53542"/>
                    <a:pt x="155" y="53709"/>
                    <a:pt x="0" y="53816"/>
                  </a:cubicBezTo>
                  <a:lnTo>
                    <a:pt x="0" y="56626"/>
                  </a:lnTo>
                  <a:cubicBezTo>
                    <a:pt x="155" y="56733"/>
                    <a:pt x="238" y="56900"/>
                    <a:pt x="238" y="57090"/>
                  </a:cubicBezTo>
                  <a:cubicBezTo>
                    <a:pt x="238" y="57281"/>
                    <a:pt x="155" y="57448"/>
                    <a:pt x="0" y="57555"/>
                  </a:cubicBezTo>
                  <a:lnTo>
                    <a:pt x="0" y="60365"/>
                  </a:lnTo>
                  <a:cubicBezTo>
                    <a:pt x="155" y="60472"/>
                    <a:pt x="238" y="60627"/>
                    <a:pt x="238" y="60829"/>
                  </a:cubicBezTo>
                  <a:cubicBezTo>
                    <a:pt x="238" y="61019"/>
                    <a:pt x="155" y="61186"/>
                    <a:pt x="0" y="61281"/>
                  </a:cubicBezTo>
                  <a:lnTo>
                    <a:pt x="0" y="63901"/>
                  </a:lnTo>
                  <a:cubicBezTo>
                    <a:pt x="155" y="64008"/>
                    <a:pt x="238" y="64175"/>
                    <a:pt x="238" y="64365"/>
                  </a:cubicBezTo>
                  <a:cubicBezTo>
                    <a:pt x="238" y="64556"/>
                    <a:pt x="155" y="64722"/>
                    <a:pt x="0" y="64829"/>
                  </a:cubicBezTo>
                  <a:lnTo>
                    <a:pt x="0" y="67639"/>
                  </a:lnTo>
                  <a:cubicBezTo>
                    <a:pt x="155" y="67747"/>
                    <a:pt x="238" y="67913"/>
                    <a:pt x="238" y="68104"/>
                  </a:cubicBezTo>
                  <a:cubicBezTo>
                    <a:pt x="238" y="68294"/>
                    <a:pt x="155" y="68461"/>
                    <a:pt x="0" y="68568"/>
                  </a:cubicBezTo>
                  <a:lnTo>
                    <a:pt x="0" y="71378"/>
                  </a:lnTo>
                  <a:cubicBezTo>
                    <a:pt x="155" y="71485"/>
                    <a:pt x="238" y="71640"/>
                    <a:pt x="238" y="71842"/>
                  </a:cubicBezTo>
                  <a:cubicBezTo>
                    <a:pt x="238" y="72033"/>
                    <a:pt x="155" y="72199"/>
                    <a:pt x="0" y="72295"/>
                  </a:cubicBezTo>
                  <a:lnTo>
                    <a:pt x="0" y="73057"/>
                  </a:lnTo>
                  <a:lnTo>
                    <a:pt x="163116" y="73057"/>
                  </a:lnTo>
                  <a:lnTo>
                    <a:pt x="161937" y="70497"/>
                  </a:lnTo>
                  <a:cubicBezTo>
                    <a:pt x="161866" y="70533"/>
                    <a:pt x="161806" y="70544"/>
                    <a:pt x="161711" y="70544"/>
                  </a:cubicBezTo>
                  <a:cubicBezTo>
                    <a:pt x="161413" y="70544"/>
                    <a:pt x="161151" y="70294"/>
                    <a:pt x="161151" y="69973"/>
                  </a:cubicBezTo>
                  <a:cubicBezTo>
                    <a:pt x="161151" y="69759"/>
                    <a:pt x="161270" y="69580"/>
                    <a:pt x="161461" y="69485"/>
                  </a:cubicBezTo>
                  <a:lnTo>
                    <a:pt x="158413" y="62877"/>
                  </a:lnTo>
                  <a:cubicBezTo>
                    <a:pt x="158306" y="62996"/>
                    <a:pt x="158163" y="63091"/>
                    <a:pt x="157984" y="63091"/>
                  </a:cubicBezTo>
                  <a:cubicBezTo>
                    <a:pt x="157663" y="63091"/>
                    <a:pt x="157413" y="62829"/>
                    <a:pt x="157413" y="62520"/>
                  </a:cubicBezTo>
                  <a:cubicBezTo>
                    <a:pt x="157413" y="62210"/>
                    <a:pt x="157663" y="61960"/>
                    <a:pt x="157984" y="61960"/>
                  </a:cubicBezTo>
                  <a:lnTo>
                    <a:pt x="157996" y="61960"/>
                  </a:lnTo>
                  <a:lnTo>
                    <a:pt x="156020" y="57674"/>
                  </a:lnTo>
                  <a:cubicBezTo>
                    <a:pt x="155746" y="57626"/>
                    <a:pt x="155555" y="57388"/>
                    <a:pt x="155555" y="57114"/>
                  </a:cubicBezTo>
                  <a:cubicBezTo>
                    <a:pt x="155555" y="57019"/>
                    <a:pt x="155579" y="56924"/>
                    <a:pt x="155627" y="56840"/>
                  </a:cubicBezTo>
                  <a:lnTo>
                    <a:pt x="154828" y="55103"/>
                  </a:lnTo>
                  <a:lnTo>
                    <a:pt x="154828" y="55103"/>
                  </a:lnTo>
                  <a:cubicBezTo>
                    <a:pt x="154829" y="55114"/>
                    <a:pt x="154829" y="55126"/>
                    <a:pt x="154829" y="55138"/>
                  </a:cubicBezTo>
                  <a:cubicBezTo>
                    <a:pt x="154829" y="55435"/>
                    <a:pt x="154567" y="55709"/>
                    <a:pt x="154258" y="55709"/>
                  </a:cubicBezTo>
                  <a:cubicBezTo>
                    <a:pt x="153948" y="55709"/>
                    <a:pt x="153698" y="55459"/>
                    <a:pt x="153698" y="55138"/>
                  </a:cubicBezTo>
                  <a:cubicBezTo>
                    <a:pt x="153698" y="54828"/>
                    <a:pt x="153948" y="54578"/>
                    <a:pt x="154258" y="54578"/>
                  </a:cubicBezTo>
                  <a:cubicBezTo>
                    <a:pt x="154413" y="54578"/>
                    <a:pt x="154561" y="54646"/>
                    <a:pt x="154668" y="54755"/>
                  </a:cubicBezTo>
                  <a:lnTo>
                    <a:pt x="154668" y="54755"/>
                  </a:lnTo>
                  <a:lnTo>
                    <a:pt x="152567" y="50185"/>
                  </a:lnTo>
                  <a:cubicBezTo>
                    <a:pt x="152507" y="50197"/>
                    <a:pt x="152448" y="50209"/>
                    <a:pt x="152388" y="50209"/>
                  </a:cubicBezTo>
                  <a:cubicBezTo>
                    <a:pt x="152079" y="50209"/>
                    <a:pt x="151817" y="49959"/>
                    <a:pt x="151817" y="49649"/>
                  </a:cubicBezTo>
                  <a:cubicBezTo>
                    <a:pt x="151817" y="49435"/>
                    <a:pt x="151924" y="49256"/>
                    <a:pt x="152102" y="49173"/>
                  </a:cubicBezTo>
                  <a:lnTo>
                    <a:pt x="149066" y="42577"/>
                  </a:lnTo>
                  <a:cubicBezTo>
                    <a:pt x="148959" y="42684"/>
                    <a:pt x="148828" y="42755"/>
                    <a:pt x="148662" y="42755"/>
                  </a:cubicBezTo>
                  <a:cubicBezTo>
                    <a:pt x="148352" y="42755"/>
                    <a:pt x="148102" y="42505"/>
                    <a:pt x="148102" y="42196"/>
                  </a:cubicBezTo>
                  <a:cubicBezTo>
                    <a:pt x="148102" y="41898"/>
                    <a:pt x="148340" y="41660"/>
                    <a:pt x="148638" y="41636"/>
                  </a:cubicBezTo>
                  <a:lnTo>
                    <a:pt x="146530" y="37100"/>
                  </a:lnTo>
                  <a:cubicBezTo>
                    <a:pt x="146352" y="37017"/>
                    <a:pt x="146221" y="36814"/>
                    <a:pt x="146221" y="36612"/>
                  </a:cubicBezTo>
                  <a:cubicBezTo>
                    <a:pt x="146221" y="36564"/>
                    <a:pt x="146221" y="36516"/>
                    <a:pt x="146233" y="36481"/>
                  </a:cubicBezTo>
                  <a:lnTo>
                    <a:pt x="145459" y="34814"/>
                  </a:lnTo>
                  <a:cubicBezTo>
                    <a:pt x="145435" y="35088"/>
                    <a:pt x="145197" y="35302"/>
                    <a:pt x="144911" y="35302"/>
                  </a:cubicBezTo>
                  <a:cubicBezTo>
                    <a:pt x="144602" y="35302"/>
                    <a:pt x="144352" y="35052"/>
                    <a:pt x="144352" y="34731"/>
                  </a:cubicBezTo>
                  <a:cubicBezTo>
                    <a:pt x="144352" y="34421"/>
                    <a:pt x="144602" y="34171"/>
                    <a:pt x="144911" y="34171"/>
                  </a:cubicBezTo>
                  <a:cubicBezTo>
                    <a:pt x="145030" y="34171"/>
                    <a:pt x="145137" y="34195"/>
                    <a:pt x="145221" y="34254"/>
                  </a:cubicBezTo>
                  <a:lnTo>
                    <a:pt x="143125" y="29694"/>
                  </a:lnTo>
                  <a:lnTo>
                    <a:pt x="143054" y="29694"/>
                  </a:lnTo>
                  <a:cubicBezTo>
                    <a:pt x="142744" y="29694"/>
                    <a:pt x="142482" y="29432"/>
                    <a:pt x="142482" y="29123"/>
                  </a:cubicBezTo>
                  <a:cubicBezTo>
                    <a:pt x="142482" y="28956"/>
                    <a:pt x="142566" y="28813"/>
                    <a:pt x="142661" y="28706"/>
                  </a:cubicBezTo>
                  <a:lnTo>
                    <a:pt x="139637" y="22110"/>
                  </a:lnTo>
                  <a:cubicBezTo>
                    <a:pt x="139541" y="22169"/>
                    <a:pt x="139434" y="22217"/>
                    <a:pt x="139315" y="22217"/>
                  </a:cubicBezTo>
                  <a:cubicBezTo>
                    <a:pt x="139018" y="22217"/>
                    <a:pt x="138756" y="21967"/>
                    <a:pt x="138756" y="21658"/>
                  </a:cubicBezTo>
                  <a:cubicBezTo>
                    <a:pt x="138756" y="21396"/>
                    <a:pt x="138934" y="21181"/>
                    <a:pt x="139172" y="21122"/>
                  </a:cubicBezTo>
                  <a:lnTo>
                    <a:pt x="136982" y="16383"/>
                  </a:lnTo>
                  <a:cubicBezTo>
                    <a:pt x="136946" y="16335"/>
                    <a:pt x="136922" y="16276"/>
                    <a:pt x="136910" y="16216"/>
                  </a:cubicBezTo>
                  <a:lnTo>
                    <a:pt x="136089" y="14430"/>
                  </a:lnTo>
                  <a:cubicBezTo>
                    <a:pt x="135993" y="14633"/>
                    <a:pt x="135803" y="14764"/>
                    <a:pt x="135577" y="14764"/>
                  </a:cubicBezTo>
                  <a:cubicBezTo>
                    <a:pt x="135267" y="14764"/>
                    <a:pt x="135017" y="14514"/>
                    <a:pt x="135017" y="14192"/>
                  </a:cubicBezTo>
                  <a:cubicBezTo>
                    <a:pt x="135017" y="13883"/>
                    <a:pt x="135267" y="13633"/>
                    <a:pt x="135577" y="13633"/>
                  </a:cubicBezTo>
                  <a:cubicBezTo>
                    <a:pt x="135636" y="13633"/>
                    <a:pt x="135684" y="13645"/>
                    <a:pt x="135731" y="13657"/>
                  </a:cubicBezTo>
                  <a:lnTo>
                    <a:pt x="133660" y="9156"/>
                  </a:lnTo>
                  <a:cubicBezTo>
                    <a:pt x="133386" y="9120"/>
                    <a:pt x="133160" y="8882"/>
                    <a:pt x="133160" y="8596"/>
                  </a:cubicBezTo>
                  <a:cubicBezTo>
                    <a:pt x="133160" y="8477"/>
                    <a:pt x="133183" y="8382"/>
                    <a:pt x="133267" y="8287"/>
                  </a:cubicBezTo>
                  <a:lnTo>
                    <a:pt x="130207" y="1667"/>
                  </a:lnTo>
                  <a:cubicBezTo>
                    <a:pt x="130135" y="1691"/>
                    <a:pt x="130064" y="1715"/>
                    <a:pt x="129993" y="1715"/>
                  </a:cubicBezTo>
                  <a:cubicBezTo>
                    <a:pt x="129695" y="1715"/>
                    <a:pt x="129421" y="1453"/>
                    <a:pt x="129421" y="1143"/>
                  </a:cubicBezTo>
                  <a:cubicBezTo>
                    <a:pt x="129421" y="917"/>
                    <a:pt x="129552" y="738"/>
                    <a:pt x="129731" y="643"/>
                  </a:cubicBezTo>
                  <a:lnTo>
                    <a:pt x="12943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0895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08952" y="1925382"/>
              <a:ext cx="15977" cy="28243"/>
            </a:xfrm>
            <a:custGeom>
              <a:avLst/>
              <a:gdLst/>
              <a:ahLst/>
              <a:cxnLst/>
              <a:rect l="l" t="t" r="r" b="b"/>
              <a:pathLst>
                <a:path w="465" h="822" extrusionOk="0">
                  <a:moveTo>
                    <a:pt x="84" y="0"/>
                  </a:moveTo>
                  <a:cubicBezTo>
                    <a:pt x="36" y="84"/>
                    <a:pt x="0" y="179"/>
                    <a:pt x="0" y="286"/>
                  </a:cubicBezTo>
                  <a:cubicBezTo>
                    <a:pt x="0" y="548"/>
                    <a:pt x="191" y="774"/>
                    <a:pt x="465" y="82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5284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52840" y="1403365"/>
              <a:ext cx="33191" cy="38104"/>
            </a:xfrm>
            <a:custGeom>
              <a:avLst/>
              <a:gdLst/>
              <a:ahLst/>
              <a:cxnLst/>
              <a:rect l="l" t="t" r="r" b="b"/>
              <a:pathLst>
                <a:path w="966" h="1109" extrusionOk="0">
                  <a:moveTo>
                    <a:pt x="537" y="1"/>
                  </a:moveTo>
                  <a:cubicBezTo>
                    <a:pt x="239" y="13"/>
                    <a:pt x="1" y="263"/>
                    <a:pt x="1" y="549"/>
                  </a:cubicBezTo>
                  <a:cubicBezTo>
                    <a:pt x="1" y="858"/>
                    <a:pt x="251" y="1108"/>
                    <a:pt x="572" y="1108"/>
                  </a:cubicBezTo>
                  <a:cubicBezTo>
                    <a:pt x="727" y="1108"/>
                    <a:pt x="870" y="1037"/>
                    <a:pt x="965" y="930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16679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5284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08089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5284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1309" y="1661917"/>
              <a:ext cx="25391" cy="36043"/>
            </a:xfrm>
            <a:custGeom>
              <a:avLst/>
              <a:gdLst/>
              <a:ahLst/>
              <a:cxnLst/>
              <a:rect l="l" t="t" r="r" b="b"/>
              <a:pathLst>
                <a:path w="739" h="1049" extrusionOk="0">
                  <a:moveTo>
                    <a:pt x="286" y="1"/>
                  </a:moveTo>
                  <a:cubicBezTo>
                    <a:pt x="108" y="108"/>
                    <a:pt x="0" y="286"/>
                    <a:pt x="0" y="477"/>
                  </a:cubicBezTo>
                  <a:cubicBezTo>
                    <a:pt x="0" y="775"/>
                    <a:pt x="250" y="1048"/>
                    <a:pt x="560" y="1048"/>
                  </a:cubicBezTo>
                  <a:cubicBezTo>
                    <a:pt x="620" y="1048"/>
                    <a:pt x="679" y="1025"/>
                    <a:pt x="739" y="1013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166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447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16679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5284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8089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5284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8089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447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166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60568" y="960340"/>
              <a:ext cx="22127" cy="33156"/>
            </a:xfrm>
            <a:custGeom>
              <a:avLst/>
              <a:gdLst/>
              <a:ahLst/>
              <a:cxnLst/>
              <a:rect l="l" t="t" r="r" b="b"/>
              <a:pathLst>
                <a:path w="644" h="965" extrusionOk="0">
                  <a:moveTo>
                    <a:pt x="191" y="1"/>
                  </a:moveTo>
                  <a:cubicBezTo>
                    <a:pt x="72" y="96"/>
                    <a:pt x="1" y="239"/>
                    <a:pt x="1" y="405"/>
                  </a:cubicBezTo>
                  <a:cubicBezTo>
                    <a:pt x="1" y="715"/>
                    <a:pt x="251" y="965"/>
                    <a:pt x="572" y="965"/>
                  </a:cubicBezTo>
                  <a:lnTo>
                    <a:pt x="644" y="96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9676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9676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89036" y="1225832"/>
              <a:ext cx="10273" cy="21303"/>
            </a:xfrm>
            <a:custGeom>
              <a:avLst/>
              <a:gdLst/>
              <a:ahLst/>
              <a:cxnLst/>
              <a:rect l="l" t="t" r="r" b="b"/>
              <a:pathLst>
                <a:path w="299" h="620" extrusionOk="0">
                  <a:moveTo>
                    <a:pt x="12" y="1"/>
                  </a:moveTo>
                  <a:cubicBezTo>
                    <a:pt x="1" y="48"/>
                    <a:pt x="1" y="84"/>
                    <a:pt x="1" y="132"/>
                  </a:cubicBezTo>
                  <a:cubicBezTo>
                    <a:pt x="1" y="346"/>
                    <a:pt x="120" y="536"/>
                    <a:pt x="298" y="620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0568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9676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82440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9676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25231" y="1147631"/>
              <a:ext cx="38070" cy="37726"/>
            </a:xfrm>
            <a:custGeom>
              <a:avLst/>
              <a:gdLst/>
              <a:ahLst/>
              <a:cxnLst/>
              <a:rect l="l" t="t" r="r" b="b"/>
              <a:pathLst>
                <a:path w="1108" h="1098" extrusionOk="0">
                  <a:moveTo>
                    <a:pt x="516" y="1"/>
                  </a:moveTo>
                  <a:cubicBezTo>
                    <a:pt x="217" y="1"/>
                    <a:pt x="0" y="232"/>
                    <a:pt x="0" y="538"/>
                  </a:cubicBezTo>
                  <a:cubicBezTo>
                    <a:pt x="0" y="848"/>
                    <a:pt x="250" y="1098"/>
                    <a:pt x="560" y="1098"/>
                  </a:cubicBezTo>
                  <a:cubicBezTo>
                    <a:pt x="845" y="1098"/>
                    <a:pt x="1084" y="872"/>
                    <a:pt x="1107" y="610"/>
                  </a:cubicBezTo>
                  <a:lnTo>
                    <a:pt x="869" y="86"/>
                  </a:lnTo>
                  <a:cubicBezTo>
                    <a:pt x="786" y="26"/>
                    <a:pt x="679" y="3"/>
                    <a:pt x="560" y="3"/>
                  </a:cubicBezTo>
                  <a:cubicBezTo>
                    <a:pt x="545" y="2"/>
                    <a:pt x="530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60568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8862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60568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9676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2440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69676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82440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8862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0568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88862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760568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9676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2440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9676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2440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862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0568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8862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0568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9676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2440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9676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2440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8862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60568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440273" y="258352"/>
              <a:ext cx="17626" cy="30305"/>
            </a:xfrm>
            <a:custGeom>
              <a:avLst/>
              <a:gdLst/>
              <a:ahLst/>
              <a:cxnLst/>
              <a:rect l="l" t="t" r="r" b="b"/>
              <a:pathLst>
                <a:path w="513" h="882" extrusionOk="0">
                  <a:moveTo>
                    <a:pt x="108" y="0"/>
                  </a:moveTo>
                  <a:cubicBezTo>
                    <a:pt x="48" y="84"/>
                    <a:pt x="0" y="191"/>
                    <a:pt x="0" y="310"/>
                  </a:cubicBezTo>
                  <a:cubicBezTo>
                    <a:pt x="12" y="620"/>
                    <a:pt x="227" y="846"/>
                    <a:pt x="512" y="882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04490" y="442860"/>
              <a:ext cx="36867" cy="38482"/>
            </a:xfrm>
            <a:custGeom>
              <a:avLst/>
              <a:gdLst/>
              <a:ahLst/>
              <a:cxnLst/>
              <a:rect l="l" t="t" r="r" b="b"/>
              <a:pathLst>
                <a:path w="1073" h="1120" extrusionOk="0">
                  <a:moveTo>
                    <a:pt x="560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69"/>
                    <a:pt x="251" y="1119"/>
                    <a:pt x="560" y="1119"/>
                  </a:cubicBezTo>
                  <a:cubicBezTo>
                    <a:pt x="786" y="1119"/>
                    <a:pt x="977" y="988"/>
                    <a:pt x="1072" y="786"/>
                  </a:cubicBezTo>
                  <a:lnTo>
                    <a:pt x="715" y="36"/>
                  </a:lnTo>
                  <a:cubicBezTo>
                    <a:pt x="667" y="12"/>
                    <a:pt x="608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40685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69532" y="531197"/>
              <a:ext cx="2508" cy="5772"/>
            </a:xfrm>
            <a:custGeom>
              <a:avLst/>
              <a:gdLst/>
              <a:ahLst/>
              <a:cxnLst/>
              <a:rect l="l" t="t" r="r" b="b"/>
              <a:pathLst>
                <a:path w="73" h="168" extrusionOk="0">
                  <a:moveTo>
                    <a:pt x="1" y="1"/>
                  </a:moveTo>
                  <a:cubicBezTo>
                    <a:pt x="13" y="60"/>
                    <a:pt x="36" y="120"/>
                    <a:pt x="72" y="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40685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2958" y="699350"/>
              <a:ext cx="29892" cy="38070"/>
            </a:xfrm>
            <a:custGeom>
              <a:avLst/>
              <a:gdLst/>
              <a:ahLst/>
              <a:cxnLst/>
              <a:rect l="l" t="t" r="r" b="b"/>
              <a:pathLst>
                <a:path w="870" h="1108" extrusionOk="0">
                  <a:moveTo>
                    <a:pt x="417" y="0"/>
                  </a:moveTo>
                  <a:cubicBezTo>
                    <a:pt x="179" y="72"/>
                    <a:pt x="0" y="286"/>
                    <a:pt x="0" y="548"/>
                  </a:cubicBezTo>
                  <a:cubicBezTo>
                    <a:pt x="0" y="846"/>
                    <a:pt x="250" y="1108"/>
                    <a:pt x="560" y="1108"/>
                  </a:cubicBezTo>
                  <a:cubicBezTo>
                    <a:pt x="679" y="1108"/>
                    <a:pt x="786" y="1060"/>
                    <a:pt x="869" y="1001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0449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40685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6832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440685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6832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0449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63213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0449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440685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6832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440685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56832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632134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0449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632134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50449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40685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6832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40685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56832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3213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0449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63213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0449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40685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56832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440685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56832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3213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50449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3213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0449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40685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56832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40685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832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74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3213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50449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213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50449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40685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56832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440685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56832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63213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50449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1841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12217" y="-3051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22" y="0"/>
                  </a:moveTo>
                  <a:cubicBezTo>
                    <a:pt x="132" y="72"/>
                    <a:pt x="1" y="274"/>
                    <a:pt x="1" y="489"/>
                  </a:cubicBezTo>
                  <a:cubicBezTo>
                    <a:pt x="1" y="786"/>
                    <a:pt x="251" y="1060"/>
                    <a:pt x="560" y="1060"/>
                  </a:cubicBezTo>
                  <a:cubicBezTo>
                    <a:pt x="644" y="1060"/>
                    <a:pt x="715" y="1048"/>
                    <a:pt x="787" y="1012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3760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74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4841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1841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1221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1841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31221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4841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3760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24841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841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1221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841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1221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3760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24841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3760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24841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1841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1221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1841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1221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760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24841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3760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4841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841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1221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1841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31221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760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24841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3760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24841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1841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31221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841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1221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760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24841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3760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24841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841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31221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1841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31221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760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24841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3760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24841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1841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31221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1841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31221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3760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24841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760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24841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1841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31221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841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31221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3760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24841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92808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05613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1203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99192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92808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05613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92808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05613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12035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99192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1203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99192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92808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5613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92808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05613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1203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9192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1203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9192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92808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5613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92808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5613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1203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9192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1203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99192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92808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5613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92808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05613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203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99192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1203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99192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92808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5613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92808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05613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1203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99192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9192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92808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05613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2808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05613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1203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9192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1203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99192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2808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05613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2808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05613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203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99192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203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9192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2808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613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92808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5613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1203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9192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67200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9965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6427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73581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67200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9965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67200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79965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6427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73581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86427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73581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67200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79965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67200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79965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86427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73581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86427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73581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67200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79965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67200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79965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86427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73581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86427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73581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67200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79965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67200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79965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86427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73581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86427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73581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7200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79965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67200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79965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86427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73581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86427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73581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67200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79965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67200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79965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6427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73581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86427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73581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67200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79965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67200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79965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8642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73581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6427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73581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67200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79965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7200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79965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8642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73581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41592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54353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60820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47973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51"/>
                    <a:pt x="0" y="561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41592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354353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341592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54353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60820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47973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60820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47973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41592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54353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41592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4353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60820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47973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60820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47973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41592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54353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41592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54353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60820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47973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60820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47973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41592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54353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41592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54353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60820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47973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60820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47973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41592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54353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1592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54353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60820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47973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60820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47973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41592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54353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41592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54353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60820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47973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60820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47973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41592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54353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41592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54353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60820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47973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6082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47973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41592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54353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41592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54353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6082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47973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1594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28746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35167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22324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1594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28746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1594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28746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35167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22324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35167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22324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1594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28746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1594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28746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35167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22324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35167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22324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1594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8746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1594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8746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35167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2324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35167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2324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1594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28746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1594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28746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5167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22324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5167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22324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1594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28746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1594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28746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335167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22324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35167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22324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1594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328746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1594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28746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35167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322324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35167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22324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1594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28746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1594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8746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35167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22324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35167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22324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1594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28746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594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8746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35167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22324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9033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0317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09559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96754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9033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0317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29033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30317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309559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96754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309559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296754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9033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30317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9033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0317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09559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96754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309559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6754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29033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30317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29033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0317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309559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96754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309559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296754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29033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30317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9033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0317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309559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96754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309559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96754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9033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30317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9033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30317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309559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96754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309559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96754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9033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30317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9033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0317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309559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96754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09559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96754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9033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30317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9033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30317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309559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96754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09559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96754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9033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0317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9033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30317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309559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96754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724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77568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839522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711466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51"/>
                    <a:pt x="1" y="561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64724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77568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64724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77568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283952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71146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83952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271146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64724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77568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264724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277568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2839522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2711466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283952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271146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264724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77568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64724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77568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839522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711466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83952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71146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64724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77568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4724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77568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2839522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2711466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839522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711466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64724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77568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264724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277568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283952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271146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2839522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2711466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264724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277568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264724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277568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283952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271146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2839522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2711466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264724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277568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264724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277568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283952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271146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2839522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2711466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264724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277568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264724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277568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283952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271146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251919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2583410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251919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251919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258341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258341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251919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251919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2583410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258341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251919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251919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2583410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258341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251919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251919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2583410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2583410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251919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251919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258341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2583410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251919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251919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258341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2583410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251919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251919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258341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2583410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251919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251919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258341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5273169" y="2101300"/>
              <a:ext cx="33981" cy="38482"/>
            </a:xfrm>
            <a:custGeom>
              <a:avLst/>
              <a:gdLst/>
              <a:ahLst/>
              <a:cxnLst/>
              <a:rect l="l" t="t" r="r" b="b"/>
              <a:pathLst>
                <a:path w="989" h="1120" extrusionOk="0">
                  <a:moveTo>
                    <a:pt x="560" y="0"/>
                  </a:moveTo>
                  <a:cubicBezTo>
                    <a:pt x="251" y="0"/>
                    <a:pt x="0" y="238"/>
                    <a:pt x="0" y="548"/>
                  </a:cubicBezTo>
                  <a:cubicBezTo>
                    <a:pt x="0" y="857"/>
                    <a:pt x="251" y="1119"/>
                    <a:pt x="560" y="1119"/>
                  </a:cubicBezTo>
                  <a:cubicBezTo>
                    <a:pt x="739" y="1119"/>
                    <a:pt x="893" y="1036"/>
                    <a:pt x="989" y="905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520895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400813" y="2359404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34" y="1"/>
                  </a:moveTo>
                  <a:cubicBezTo>
                    <a:pt x="131" y="96"/>
                    <a:pt x="0" y="287"/>
                    <a:pt x="0" y="489"/>
                  </a:cubicBezTo>
                  <a:cubicBezTo>
                    <a:pt x="0" y="787"/>
                    <a:pt x="250" y="1061"/>
                    <a:pt x="560" y="1061"/>
                  </a:cubicBezTo>
                  <a:cubicBezTo>
                    <a:pt x="643" y="1061"/>
                    <a:pt x="715" y="1049"/>
                    <a:pt x="786" y="1013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527275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520895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33697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20895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533697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527275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51447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5016679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495284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08089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51447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50166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495284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08089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495284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08089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1447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016679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488862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4760568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469676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482440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88862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760568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469676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482440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469676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482440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488862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4760568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463213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450449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4440685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456832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463213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450449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4440685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456832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4440685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456832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63213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50449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3760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24841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41841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31221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43760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24841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1841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31221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1841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31221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3760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24841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203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399192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392808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05613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203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399192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392808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05613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392808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05613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203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399192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386427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373581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367200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379965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38642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373581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367200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379965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367200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379965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386427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373581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36082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347973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341592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354353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36082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347973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41592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54353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41592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54353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6082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47973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35167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22324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1594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28746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335167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22324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1594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328746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1594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28746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335167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22324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09559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296754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29033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0317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309559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296754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29033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30317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29033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0317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09559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296754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2839522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2711466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264724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277568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283952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271146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264724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277568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264724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277568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2839522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2711466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2583410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251919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258341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251919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251919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2583410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22672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2395260" y="-59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245906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2330597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22672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2395260" y="25017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22672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2395260" y="12170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245906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233059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245906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233059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22672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2395260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22672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2395260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245906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2330597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245906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233059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22672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2395260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22672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2395260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245906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2330597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245906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233059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22672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2395260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22672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2395260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245906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2330597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245906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2330597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22672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2395260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22672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2395260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245906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233059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245906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2330597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22672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2395260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22672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2395260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245906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233059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245906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2330597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22672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2395260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22672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2395260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245906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233059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245906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330597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2672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395260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2672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395260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45906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3059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0111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13873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20298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07493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111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13873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0111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13873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20298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0749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0298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0749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0111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3873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0111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13873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20298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07493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20298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0749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0111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13873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0111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3873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20298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07493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0298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0749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111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13873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0111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13873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20298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07493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0298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07493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0111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873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0111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3873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20298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0749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20298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207493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20111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213873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20111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3873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20298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0749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220298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207493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0111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213873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20111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213873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220298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20749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220298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207493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20111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213873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0111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13873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20298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0749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175501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188265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1946463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181885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175501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188265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175501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188265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194646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181885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194646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181885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175501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188265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175501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188265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1946463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181885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194646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181885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175501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188265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175501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188265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1946463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181885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194646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181885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175501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188265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175501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188265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1946463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181885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1946463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181885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175501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188265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175501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188265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194646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181885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1946463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181885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175501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188265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175501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188265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194646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181885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1946463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181885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175501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188265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175501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188265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194646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181885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1946463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181885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175501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188265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175501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188265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194646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181885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149811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162658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169038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1562742" y="186335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1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149811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162658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149811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162658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16903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1562742" y="583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16903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1562742" y="442447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149811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162658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149811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162658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169038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1562742" y="31439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16903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1562742" y="69852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149811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162658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149811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162658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169038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1562742" y="570881"/>
              <a:ext cx="38482" cy="38482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16903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1562742" y="9546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149811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162658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149811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162658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169038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1562742" y="82699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169038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1562742" y="12107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149811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162658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149811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162658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16903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1562742" y="108265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169038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1562742" y="146720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149811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162658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149811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162658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16903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1562742" y="13387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169038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1562742" y="172328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149811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162658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149811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162658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16903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1562742" y="159484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169038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1562742" y="1979359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149811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162658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149811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162658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16903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1562742" y="185133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12420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137046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1434308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62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30625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2420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37046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2420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137046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1434308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130625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1434308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130625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12420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137046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12420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137046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1434308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130625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1434308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130625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12420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137046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12420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137046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1434308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130625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1434308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130625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12420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37046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2420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37046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1434308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130625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1434308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130625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12420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137046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12420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137046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434308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30625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434308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30625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2420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137046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12420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137046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1434308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130625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1434308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130625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12420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137046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12420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137046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1434308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130625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1434308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130625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12420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137046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2420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37046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434308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30625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9863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11397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117819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63" y="1120"/>
                    <a:pt x="561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105017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9863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111397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9863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111397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117819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105017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117819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105017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9863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111397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9863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111397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117819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105017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117819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5017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9863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397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9863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1397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17819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105017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117819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105017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9863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111397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9863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111397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117819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105017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117819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105017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9863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111397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9863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111397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117819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105017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117819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63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5017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9863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397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9863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1397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17819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105017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117819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105017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9863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111397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9863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111397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117819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105017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117819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105017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9863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111397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9863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111397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117819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105017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29845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85790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92253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94062" y="186335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9845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85790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9845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85790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9225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94062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9225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94062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29845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85790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29845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93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85790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92253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94062" y="3143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9225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94062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29845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5790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9845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85790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2253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94062" y="570881"/>
              <a:ext cx="38929" cy="38482"/>
            </a:xfrm>
            <a:custGeom>
              <a:avLst/>
              <a:gdLst/>
              <a:ahLst/>
              <a:cxnLst/>
              <a:rect l="l" t="t" r="r" b="b"/>
              <a:pathLst>
                <a:path w="1133" h="1120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1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9225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94062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9845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5790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9845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85790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92253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94062" y="82699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92253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94062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29845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85790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29845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85790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9225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94062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92253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94062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1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9845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85790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29845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5790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225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94062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2253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94062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9845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85790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29845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85790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9225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94062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92253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94062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29845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85790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29845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85790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9225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94062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47376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0182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6604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3798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7376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60182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47376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60182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66604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379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66604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379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7376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60182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47376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60182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6604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798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66604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379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7376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60182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47376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60182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66604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53798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6604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5379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7376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60182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47376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60182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66604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798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66604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798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47376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60182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47376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60182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66604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379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66604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93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3798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47376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60182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7376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60182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66604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379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66604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3798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47376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60182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47376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60182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66604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379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66604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53798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7376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60182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7376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60182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66604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5379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21769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5300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09929" y="186335"/>
              <a:ext cx="38929" cy="38516"/>
            </a:xfrm>
            <a:custGeom>
              <a:avLst/>
              <a:gdLst/>
              <a:ahLst/>
              <a:cxnLst/>
              <a:rect l="l" t="t" r="r" b="b"/>
              <a:pathLst>
                <a:path w="1133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28149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21769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45300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21769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5300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09929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28149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09929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28149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21769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45300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21769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5300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09929" y="31397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28149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09929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28149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21769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45300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21769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5300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409929" y="5700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28149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409929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8149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1769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45300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21769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5300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09929" y="82658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28149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409929" y="121030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28149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21769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45300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21769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5300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409929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28149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409929" y="146679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28149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21769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45300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21769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45300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409929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28149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409929" y="1722870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28149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21769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45300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1769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5300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409929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28149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09929" y="19789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28149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21769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45300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21769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5300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409929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28149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-38422" y="-5903"/>
              <a:ext cx="38896" cy="3889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9222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15385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25830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-384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92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-384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92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5385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2583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5385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2583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-384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92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-384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92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15385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25830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15385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2583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-384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92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-384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92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15385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2583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15385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2583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-384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92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-384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892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15385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2583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5385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2583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-384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892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-384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892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15385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2583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15385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2583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-384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892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-384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892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15385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2583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15385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2583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-384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92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-384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892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15385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2583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5385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2583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-384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892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-384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892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15385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2583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-136173" y="-181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-10222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70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-136173" y="25385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-136173" y="12579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30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75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-10222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-10222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-136173" y="50992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-136173" y="38190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-10222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-10222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-136173" y="766040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-136173" y="638397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2"/>
                    <a:pt x="131" y="9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-10222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-10222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-136173" y="1022118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-136173" y="894474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-10222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-10222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-136173" y="127860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-136173" y="115017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33"/>
                    <a:pt x="238" y="655"/>
                    <a:pt x="238" y="464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-10222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-10222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-136173" y="1534685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-136173" y="1406251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-10222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-10222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-136173" y="179079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-136173" y="1662329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29"/>
                  </a:lnTo>
                  <a:cubicBezTo>
                    <a:pt x="155" y="834"/>
                    <a:pt x="238" y="679"/>
                    <a:pt x="238" y="465"/>
                  </a:cubicBezTo>
                  <a:cubicBezTo>
                    <a:pt x="238" y="274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-10222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-10222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-136173" y="204687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-136173" y="191923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44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-10222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245906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2330597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22672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2395260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245906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233059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22672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2395260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22672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2395260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245906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233059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220298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207493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20111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13873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220298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20749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20111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213873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20111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213873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220298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207493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1946463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181885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175501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188265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194646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181885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175501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188265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175501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188265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946463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81885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69038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562742" y="21004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49811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62658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16903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1562742" y="23569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149811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162658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149811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162658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169038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1562742" y="22289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1434308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130625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12420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137046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1434308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130625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12420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137046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12420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137046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434308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30625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7819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05017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9863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11397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117819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105017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9863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111397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9863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111397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117819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105017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92253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794062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29845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85790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9225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794062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729845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85790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729845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85790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92253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794062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6604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53798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47376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182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6604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5379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7376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0182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47376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0182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6604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53798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409929" y="210088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28149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21769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345300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409929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28149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21769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345300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21769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345300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409929" y="222849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28149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5385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2583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-384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892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15385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2583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-384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892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-384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892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15385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2583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-10222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-136173" y="216836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34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-10222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70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-136173" y="2424446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34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-136173" y="2296424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-10222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-136173" y="-33734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solidFill>
              <a:schemeClr val="dk2"/>
            </a:solidFill>
            <a:ln w="297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-143972" y="-18994"/>
              <a:ext cx="5607388" cy="2508928"/>
            </a:xfrm>
            <a:custGeom>
              <a:avLst/>
              <a:gdLst/>
              <a:ahLst/>
              <a:cxnLst/>
              <a:rect l="l" t="t" r="r" b="b"/>
              <a:pathLst>
                <a:path w="163200" h="73021" fill="none" extrusionOk="0">
                  <a:moveTo>
                    <a:pt x="1" y="24"/>
                  </a:moveTo>
                  <a:lnTo>
                    <a:pt x="1" y="73021"/>
                  </a:lnTo>
                  <a:lnTo>
                    <a:pt x="163200" y="7302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3" name="Google Shape;1573;p2"/>
          <p:cNvGrpSpPr/>
          <p:nvPr/>
        </p:nvGrpSpPr>
        <p:grpSpPr>
          <a:xfrm>
            <a:off x="-143978" y="2628900"/>
            <a:ext cx="6868628" cy="2562225"/>
            <a:chOff x="-143978" y="2628900"/>
            <a:chExt cx="6868628" cy="2562225"/>
          </a:xfrm>
        </p:grpSpPr>
        <p:sp>
          <p:nvSpPr>
            <p:cNvPr id="1574" name="Google Shape;1574;p2"/>
            <p:cNvSpPr/>
            <p:nvPr/>
          </p:nvSpPr>
          <p:spPr>
            <a:xfrm>
              <a:off x="-142875" y="2628900"/>
              <a:ext cx="6867525" cy="2562225"/>
            </a:xfrm>
            <a:custGeom>
              <a:avLst/>
              <a:gdLst/>
              <a:ahLst/>
              <a:cxnLst/>
              <a:rect l="l" t="t" r="r" b="b"/>
              <a:pathLst>
                <a:path w="274701" h="102489" extrusionOk="0">
                  <a:moveTo>
                    <a:pt x="0" y="1143"/>
                  </a:moveTo>
                  <a:lnTo>
                    <a:pt x="228219" y="0"/>
                  </a:lnTo>
                  <a:lnTo>
                    <a:pt x="274701" y="102489"/>
                  </a:lnTo>
                  <a:lnTo>
                    <a:pt x="381" y="1013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5" name="Google Shape;1575;p2"/>
            <p:cNvSpPr/>
            <p:nvPr/>
          </p:nvSpPr>
          <p:spPr>
            <a:xfrm>
              <a:off x="3062850" y="2634723"/>
              <a:ext cx="2431314" cy="2537280"/>
            </a:xfrm>
            <a:custGeom>
              <a:avLst/>
              <a:gdLst/>
              <a:ahLst/>
              <a:cxnLst/>
              <a:rect l="l" t="t" r="r" b="b"/>
              <a:pathLst>
                <a:path w="70760" h="73844" extrusionOk="0">
                  <a:moveTo>
                    <a:pt x="70760" y="1"/>
                  </a:moveTo>
                  <a:lnTo>
                    <a:pt x="56758" y="36"/>
                  </a:lnTo>
                  <a:lnTo>
                    <a:pt x="1" y="73843"/>
                  </a:lnTo>
                  <a:lnTo>
                    <a:pt x="382" y="73843"/>
                  </a:lnTo>
                  <a:lnTo>
                    <a:pt x="707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3040757" y="2637197"/>
              <a:ext cx="1559486" cy="2534732"/>
            </a:xfrm>
            <a:custGeom>
              <a:avLst/>
              <a:gdLst/>
              <a:ahLst/>
              <a:cxnLst/>
              <a:rect l="l" t="t" r="r" b="b"/>
              <a:pathLst>
                <a:path w="45388" h="73772" extrusionOk="0">
                  <a:moveTo>
                    <a:pt x="45387" y="0"/>
                  </a:moveTo>
                  <a:lnTo>
                    <a:pt x="34767" y="24"/>
                  </a:lnTo>
                  <a:lnTo>
                    <a:pt x="1" y="73771"/>
                  </a:lnTo>
                  <a:lnTo>
                    <a:pt x="299" y="73771"/>
                  </a:lnTo>
                  <a:lnTo>
                    <a:pt x="453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244094" y="4239150"/>
              <a:ext cx="3184357" cy="932778"/>
            </a:xfrm>
            <a:custGeom>
              <a:avLst/>
              <a:gdLst/>
              <a:ahLst/>
              <a:cxnLst/>
              <a:rect l="l" t="t" r="r" b="b"/>
              <a:pathLst>
                <a:path w="92679" h="27148" extrusionOk="0">
                  <a:moveTo>
                    <a:pt x="88428" y="1"/>
                  </a:moveTo>
                  <a:lnTo>
                    <a:pt x="0" y="27147"/>
                  </a:lnTo>
                  <a:lnTo>
                    <a:pt x="3655" y="27147"/>
                  </a:lnTo>
                  <a:lnTo>
                    <a:pt x="92679" y="9276"/>
                  </a:lnTo>
                  <a:lnTo>
                    <a:pt x="88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3092330" y="2958728"/>
              <a:ext cx="2755626" cy="2213200"/>
            </a:xfrm>
            <a:custGeom>
              <a:avLst/>
              <a:gdLst/>
              <a:ahLst/>
              <a:cxnLst/>
              <a:rect l="l" t="t" r="r" b="b"/>
              <a:pathLst>
                <a:path w="80201" h="64414" extrusionOk="0">
                  <a:moveTo>
                    <a:pt x="75712" y="0"/>
                  </a:moveTo>
                  <a:lnTo>
                    <a:pt x="0" y="64413"/>
                  </a:lnTo>
                  <a:lnTo>
                    <a:pt x="595" y="64413"/>
                  </a:lnTo>
                  <a:lnTo>
                    <a:pt x="80201" y="9775"/>
                  </a:lnTo>
                  <a:lnTo>
                    <a:pt x="75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3740718" y="4890013"/>
              <a:ext cx="2970404" cy="281916"/>
            </a:xfrm>
            <a:custGeom>
              <a:avLst/>
              <a:gdLst/>
              <a:ahLst/>
              <a:cxnLst/>
              <a:rect l="l" t="t" r="r" b="b"/>
              <a:pathLst>
                <a:path w="86452" h="8205" extrusionOk="0">
                  <a:moveTo>
                    <a:pt x="82677" y="1"/>
                  </a:moveTo>
                  <a:lnTo>
                    <a:pt x="0" y="8204"/>
                  </a:lnTo>
                  <a:lnTo>
                    <a:pt x="86452" y="8204"/>
                  </a:lnTo>
                  <a:lnTo>
                    <a:pt x="826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3022753" y="2639224"/>
              <a:ext cx="880003" cy="2532704"/>
            </a:xfrm>
            <a:custGeom>
              <a:avLst/>
              <a:gdLst/>
              <a:ahLst/>
              <a:cxnLst/>
              <a:rect l="l" t="t" r="r" b="b"/>
              <a:pathLst>
                <a:path w="25612" h="73713" extrusionOk="0">
                  <a:moveTo>
                    <a:pt x="25611" y="1"/>
                  </a:moveTo>
                  <a:lnTo>
                    <a:pt x="16586" y="25"/>
                  </a:lnTo>
                  <a:lnTo>
                    <a:pt x="1" y="73712"/>
                  </a:lnTo>
                  <a:lnTo>
                    <a:pt x="251" y="73712"/>
                  </a:lnTo>
                  <a:lnTo>
                    <a:pt x="25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3140570" y="3614916"/>
              <a:ext cx="2998647" cy="1557012"/>
            </a:xfrm>
            <a:custGeom>
              <a:avLst/>
              <a:gdLst/>
              <a:ahLst/>
              <a:cxnLst/>
              <a:rect l="l" t="t" r="r" b="b"/>
              <a:pathLst>
                <a:path w="87274" h="45316" extrusionOk="0">
                  <a:moveTo>
                    <a:pt x="83083" y="0"/>
                  </a:moveTo>
                  <a:lnTo>
                    <a:pt x="1" y="45315"/>
                  </a:lnTo>
                  <a:lnTo>
                    <a:pt x="1144" y="45315"/>
                  </a:lnTo>
                  <a:lnTo>
                    <a:pt x="87274" y="9096"/>
                  </a:lnTo>
                  <a:lnTo>
                    <a:pt x="83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1008423" y="2645787"/>
              <a:ext cx="1953412" cy="2526142"/>
            </a:xfrm>
            <a:custGeom>
              <a:avLst/>
              <a:gdLst/>
              <a:ahLst/>
              <a:cxnLst/>
              <a:rect l="l" t="t" r="r" b="b"/>
              <a:pathLst>
                <a:path w="56853" h="73522" extrusionOk="0">
                  <a:moveTo>
                    <a:pt x="11931" y="0"/>
                  </a:moveTo>
                  <a:lnTo>
                    <a:pt x="1" y="36"/>
                  </a:lnTo>
                  <a:lnTo>
                    <a:pt x="56520" y="73521"/>
                  </a:lnTo>
                  <a:lnTo>
                    <a:pt x="56853" y="73521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1781191" y="2643725"/>
              <a:ext cx="1200297" cy="2528203"/>
            </a:xfrm>
            <a:custGeom>
              <a:avLst/>
              <a:gdLst/>
              <a:ahLst/>
              <a:cxnLst/>
              <a:rect l="l" t="t" r="r" b="b"/>
              <a:pathLst>
                <a:path w="34934" h="73582" extrusionOk="0">
                  <a:moveTo>
                    <a:pt x="9633" y="1"/>
                  </a:moveTo>
                  <a:lnTo>
                    <a:pt x="1" y="36"/>
                  </a:lnTo>
                  <a:lnTo>
                    <a:pt x="34660" y="73581"/>
                  </a:lnTo>
                  <a:lnTo>
                    <a:pt x="34933" y="73581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-141504" y="3921295"/>
              <a:ext cx="2974492" cy="1250633"/>
            </a:xfrm>
            <a:custGeom>
              <a:avLst/>
              <a:gdLst/>
              <a:ahLst/>
              <a:cxnLst/>
              <a:rect l="l" t="t" r="r" b="b"/>
              <a:pathLst>
                <a:path w="86571" h="36399" extrusionOk="0">
                  <a:moveTo>
                    <a:pt x="0" y="1"/>
                  </a:moveTo>
                  <a:lnTo>
                    <a:pt x="0" y="10395"/>
                  </a:lnTo>
                  <a:lnTo>
                    <a:pt x="84713" y="36398"/>
                  </a:lnTo>
                  <a:lnTo>
                    <a:pt x="86570" y="363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-141504" y="4613079"/>
              <a:ext cx="2785071" cy="558849"/>
            </a:xfrm>
            <a:custGeom>
              <a:avLst/>
              <a:gdLst/>
              <a:ahLst/>
              <a:cxnLst/>
              <a:rect l="l" t="t" r="r" b="b"/>
              <a:pathLst>
                <a:path w="81058" h="16265" extrusionOk="0">
                  <a:moveTo>
                    <a:pt x="0" y="0"/>
                  </a:moveTo>
                  <a:lnTo>
                    <a:pt x="0" y="9299"/>
                  </a:lnTo>
                  <a:lnTo>
                    <a:pt x="70247" y="16264"/>
                  </a:lnTo>
                  <a:lnTo>
                    <a:pt x="81058" y="16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-141504" y="3083898"/>
              <a:ext cx="3041595" cy="2088030"/>
            </a:xfrm>
            <a:custGeom>
              <a:avLst/>
              <a:gdLst/>
              <a:ahLst/>
              <a:cxnLst/>
              <a:rect l="l" t="t" r="r" b="b"/>
              <a:pathLst>
                <a:path w="88524" h="60771" extrusionOk="0">
                  <a:moveTo>
                    <a:pt x="0" y="1"/>
                  </a:moveTo>
                  <a:lnTo>
                    <a:pt x="0" y="12919"/>
                  </a:lnTo>
                  <a:lnTo>
                    <a:pt x="87737" y="60770"/>
                  </a:lnTo>
                  <a:lnTo>
                    <a:pt x="88523" y="607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2420990" y="2642110"/>
              <a:ext cx="577265" cy="2529818"/>
            </a:xfrm>
            <a:custGeom>
              <a:avLst/>
              <a:gdLst/>
              <a:ahLst/>
              <a:cxnLst/>
              <a:rect l="l" t="t" r="r" b="b"/>
              <a:pathLst>
                <a:path w="16801" h="73629" extrusionOk="0">
                  <a:moveTo>
                    <a:pt x="8621" y="0"/>
                  </a:moveTo>
                  <a:lnTo>
                    <a:pt x="1" y="36"/>
                  </a:lnTo>
                  <a:lnTo>
                    <a:pt x="16562" y="73628"/>
                  </a:lnTo>
                  <a:lnTo>
                    <a:pt x="16801" y="73628"/>
                  </a:lnTo>
                  <a:lnTo>
                    <a:pt x="8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3008460" y="2640873"/>
              <a:ext cx="288856" cy="2531055"/>
            </a:xfrm>
            <a:custGeom>
              <a:avLst/>
              <a:gdLst/>
              <a:ahLst/>
              <a:cxnLst/>
              <a:rect l="l" t="t" r="r" b="b"/>
              <a:pathLst>
                <a:path w="8407" h="73665" extrusionOk="0">
                  <a:moveTo>
                    <a:pt x="8406" y="0"/>
                  </a:moveTo>
                  <a:lnTo>
                    <a:pt x="0" y="24"/>
                  </a:lnTo>
                  <a:lnTo>
                    <a:pt x="0" y="73664"/>
                  </a:lnTo>
                  <a:lnTo>
                    <a:pt x="179" y="73664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2717989" y="2641698"/>
              <a:ext cx="290505" cy="2530231"/>
            </a:xfrm>
            <a:custGeom>
              <a:avLst/>
              <a:gdLst/>
              <a:ahLst/>
              <a:cxnLst/>
              <a:rect l="l" t="t" r="r" b="b"/>
              <a:pathLst>
                <a:path w="8455" h="73641" extrusionOk="0">
                  <a:moveTo>
                    <a:pt x="8454" y="0"/>
                  </a:moveTo>
                  <a:lnTo>
                    <a:pt x="1" y="12"/>
                  </a:lnTo>
                  <a:lnTo>
                    <a:pt x="8157" y="73640"/>
                  </a:lnTo>
                  <a:lnTo>
                    <a:pt x="8454" y="73640"/>
                  </a:lnTo>
                  <a:lnTo>
                    <a:pt x="84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2112137" y="2643313"/>
              <a:ext cx="877941" cy="2528616"/>
            </a:xfrm>
            <a:custGeom>
              <a:avLst/>
              <a:gdLst/>
              <a:ahLst/>
              <a:cxnLst/>
              <a:rect l="l" t="t" r="r" b="b"/>
              <a:pathLst>
                <a:path w="25552" h="73594" extrusionOk="0">
                  <a:moveTo>
                    <a:pt x="8990" y="1"/>
                  </a:moveTo>
                  <a:lnTo>
                    <a:pt x="1" y="13"/>
                  </a:lnTo>
                  <a:lnTo>
                    <a:pt x="25301" y="73593"/>
                  </a:lnTo>
                  <a:lnTo>
                    <a:pt x="25551" y="73593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1418325" y="2644962"/>
              <a:ext cx="1553748" cy="2526966"/>
            </a:xfrm>
            <a:custGeom>
              <a:avLst/>
              <a:gdLst/>
              <a:ahLst/>
              <a:cxnLst/>
              <a:rect l="l" t="t" r="r" b="b"/>
              <a:pathLst>
                <a:path w="45221" h="73546" extrusionOk="0">
                  <a:moveTo>
                    <a:pt x="10562" y="0"/>
                  </a:moveTo>
                  <a:lnTo>
                    <a:pt x="1" y="24"/>
                  </a:lnTo>
                  <a:lnTo>
                    <a:pt x="44923" y="73545"/>
                  </a:lnTo>
                  <a:lnTo>
                    <a:pt x="45221" y="73545"/>
                  </a:lnTo>
                  <a:lnTo>
                    <a:pt x="10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531417" y="2646989"/>
              <a:ext cx="2418976" cy="2524939"/>
            </a:xfrm>
            <a:custGeom>
              <a:avLst/>
              <a:gdLst/>
              <a:ahLst/>
              <a:cxnLst/>
              <a:rect l="l" t="t" r="r" b="b"/>
              <a:pathLst>
                <a:path w="70403" h="73487" extrusionOk="0">
                  <a:moveTo>
                    <a:pt x="13884" y="1"/>
                  </a:moveTo>
                  <a:lnTo>
                    <a:pt x="1" y="37"/>
                  </a:lnTo>
                  <a:lnTo>
                    <a:pt x="70010" y="73486"/>
                  </a:lnTo>
                  <a:lnTo>
                    <a:pt x="70403" y="73486"/>
                  </a:lnTo>
                  <a:lnTo>
                    <a:pt x="13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-141504" y="2649875"/>
              <a:ext cx="3062451" cy="2522053"/>
            </a:xfrm>
            <a:custGeom>
              <a:avLst/>
              <a:gdLst/>
              <a:ahLst/>
              <a:cxnLst/>
              <a:rect l="l" t="t" r="r" b="b"/>
              <a:pathLst>
                <a:path w="89131" h="73403" extrusionOk="0">
                  <a:moveTo>
                    <a:pt x="0" y="0"/>
                  </a:moveTo>
                  <a:lnTo>
                    <a:pt x="0" y="12633"/>
                  </a:lnTo>
                  <a:lnTo>
                    <a:pt x="88523" y="73402"/>
                  </a:lnTo>
                  <a:lnTo>
                    <a:pt x="89130" y="73402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-141504" y="3527782"/>
              <a:ext cx="3014589" cy="1644147"/>
            </a:xfrm>
            <a:custGeom>
              <a:avLst/>
              <a:gdLst/>
              <a:ahLst/>
              <a:cxnLst/>
              <a:rect l="l" t="t" r="r" b="b"/>
              <a:pathLst>
                <a:path w="87738" h="47852" extrusionOk="0">
                  <a:moveTo>
                    <a:pt x="0" y="0"/>
                  </a:moveTo>
                  <a:lnTo>
                    <a:pt x="0" y="11454"/>
                  </a:lnTo>
                  <a:lnTo>
                    <a:pt x="86570" y="47851"/>
                  </a:lnTo>
                  <a:lnTo>
                    <a:pt x="87737" y="47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-141504" y="4278423"/>
              <a:ext cx="2910688" cy="893506"/>
            </a:xfrm>
            <a:custGeom>
              <a:avLst/>
              <a:gdLst/>
              <a:ahLst/>
              <a:cxnLst/>
              <a:rect l="l" t="t" r="r" b="b"/>
              <a:pathLst>
                <a:path w="84714" h="26005" extrusionOk="0">
                  <a:moveTo>
                    <a:pt x="0" y="1"/>
                  </a:moveTo>
                  <a:lnTo>
                    <a:pt x="0" y="9740"/>
                  </a:lnTo>
                  <a:lnTo>
                    <a:pt x="81058" y="26004"/>
                  </a:lnTo>
                  <a:lnTo>
                    <a:pt x="84713" y="26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-141504" y="4932584"/>
              <a:ext cx="2413616" cy="239345"/>
            </a:xfrm>
            <a:custGeom>
              <a:avLst/>
              <a:gdLst/>
              <a:ahLst/>
              <a:cxnLst/>
              <a:rect l="l" t="t" r="r" b="b"/>
              <a:pathLst>
                <a:path w="70247" h="6966" extrusionOk="0">
                  <a:moveTo>
                    <a:pt x="0" y="0"/>
                  </a:moveTo>
                  <a:lnTo>
                    <a:pt x="0" y="6965"/>
                  </a:lnTo>
                  <a:lnTo>
                    <a:pt x="70247" y="6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3369676" y="4557830"/>
              <a:ext cx="3211776" cy="614098"/>
            </a:xfrm>
            <a:custGeom>
              <a:avLst/>
              <a:gdLst/>
              <a:ahLst/>
              <a:cxnLst/>
              <a:rect l="l" t="t" r="r" b="b"/>
              <a:pathLst>
                <a:path w="93477" h="17873" extrusionOk="0">
                  <a:moveTo>
                    <a:pt x="89024" y="1"/>
                  </a:moveTo>
                  <a:lnTo>
                    <a:pt x="0" y="17872"/>
                  </a:lnTo>
                  <a:lnTo>
                    <a:pt x="10799" y="17872"/>
                  </a:lnTo>
                  <a:lnTo>
                    <a:pt x="93476" y="9669"/>
                  </a:lnTo>
                  <a:lnTo>
                    <a:pt x="890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3179842" y="3927446"/>
              <a:ext cx="3102548" cy="1244483"/>
            </a:xfrm>
            <a:custGeom>
              <a:avLst/>
              <a:gdLst/>
              <a:ahLst/>
              <a:cxnLst/>
              <a:rect l="l" t="t" r="r" b="b"/>
              <a:pathLst>
                <a:path w="90298" h="36220" extrusionOk="0">
                  <a:moveTo>
                    <a:pt x="86131" y="0"/>
                  </a:moveTo>
                  <a:lnTo>
                    <a:pt x="1" y="36219"/>
                  </a:lnTo>
                  <a:lnTo>
                    <a:pt x="1870" y="36219"/>
                  </a:lnTo>
                  <a:lnTo>
                    <a:pt x="90298" y="9073"/>
                  </a:lnTo>
                  <a:lnTo>
                    <a:pt x="861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3112773" y="3294587"/>
              <a:ext cx="2882445" cy="1877341"/>
            </a:xfrm>
            <a:custGeom>
              <a:avLst/>
              <a:gdLst/>
              <a:ahLst/>
              <a:cxnLst/>
              <a:rect l="l" t="t" r="r" b="b"/>
              <a:pathLst>
                <a:path w="83892" h="54639" extrusionOk="0">
                  <a:moveTo>
                    <a:pt x="79606" y="0"/>
                  </a:moveTo>
                  <a:lnTo>
                    <a:pt x="0" y="54638"/>
                  </a:lnTo>
                  <a:lnTo>
                    <a:pt x="810" y="54638"/>
                  </a:lnTo>
                  <a:lnTo>
                    <a:pt x="83892" y="9323"/>
                  </a:lnTo>
                  <a:lnTo>
                    <a:pt x="796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3075941" y="2634723"/>
              <a:ext cx="2617777" cy="2537205"/>
            </a:xfrm>
            <a:custGeom>
              <a:avLst/>
              <a:gdLst/>
              <a:ahLst/>
              <a:cxnLst/>
              <a:rect l="l" t="t" r="r" b="b"/>
              <a:pathLst>
                <a:path w="76189" h="73844" extrusionOk="0">
                  <a:moveTo>
                    <a:pt x="71855" y="1"/>
                  </a:moveTo>
                  <a:lnTo>
                    <a:pt x="70379" y="13"/>
                  </a:lnTo>
                  <a:lnTo>
                    <a:pt x="1" y="73843"/>
                  </a:lnTo>
                  <a:lnTo>
                    <a:pt x="477" y="73843"/>
                  </a:lnTo>
                  <a:lnTo>
                    <a:pt x="76189" y="9430"/>
                  </a:lnTo>
                  <a:lnTo>
                    <a:pt x="718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3050996" y="2635960"/>
              <a:ext cx="1962002" cy="2535969"/>
            </a:xfrm>
            <a:custGeom>
              <a:avLst/>
              <a:gdLst/>
              <a:ahLst/>
              <a:cxnLst/>
              <a:rect l="l" t="t" r="r" b="b"/>
              <a:pathLst>
                <a:path w="57103" h="73808" extrusionOk="0">
                  <a:moveTo>
                    <a:pt x="57103" y="0"/>
                  </a:moveTo>
                  <a:lnTo>
                    <a:pt x="45089" y="36"/>
                  </a:lnTo>
                  <a:lnTo>
                    <a:pt x="1" y="73807"/>
                  </a:lnTo>
                  <a:lnTo>
                    <a:pt x="346" y="73807"/>
                  </a:lnTo>
                  <a:lnTo>
                    <a:pt x="5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3031377" y="2637987"/>
              <a:ext cx="1203973" cy="2533941"/>
            </a:xfrm>
            <a:custGeom>
              <a:avLst/>
              <a:gdLst/>
              <a:ahLst/>
              <a:cxnLst/>
              <a:rect l="l" t="t" r="r" b="b"/>
              <a:pathLst>
                <a:path w="35041" h="73749" extrusionOk="0">
                  <a:moveTo>
                    <a:pt x="35040" y="1"/>
                  </a:moveTo>
                  <a:lnTo>
                    <a:pt x="25360" y="37"/>
                  </a:lnTo>
                  <a:lnTo>
                    <a:pt x="0" y="73748"/>
                  </a:lnTo>
                  <a:lnTo>
                    <a:pt x="274" y="73748"/>
                  </a:lnTo>
                  <a:lnTo>
                    <a:pt x="350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3014575" y="2639636"/>
              <a:ext cx="578090" cy="2532292"/>
            </a:xfrm>
            <a:custGeom>
              <a:avLst/>
              <a:gdLst/>
              <a:ahLst/>
              <a:cxnLst/>
              <a:rect l="l" t="t" r="r" b="b"/>
              <a:pathLst>
                <a:path w="16825" h="73701" extrusionOk="0">
                  <a:moveTo>
                    <a:pt x="16824" y="1"/>
                  </a:moveTo>
                  <a:lnTo>
                    <a:pt x="8204" y="36"/>
                  </a:lnTo>
                  <a:lnTo>
                    <a:pt x="1" y="73700"/>
                  </a:lnTo>
                  <a:lnTo>
                    <a:pt x="239" y="73700"/>
                  </a:lnTo>
                  <a:lnTo>
                    <a:pt x="168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rgbClr val="101D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-143978" y="2634723"/>
              <a:ext cx="6853863" cy="2537205"/>
            </a:xfrm>
            <a:custGeom>
              <a:avLst/>
              <a:gdLst/>
              <a:ahLst/>
              <a:cxnLst/>
              <a:rect l="l" t="t" r="r" b="b"/>
              <a:pathLst>
                <a:path w="199478" h="73844" fill="none" extrusionOk="0">
                  <a:moveTo>
                    <a:pt x="1" y="441"/>
                  </a:moveTo>
                  <a:lnTo>
                    <a:pt x="1" y="73843"/>
                  </a:lnTo>
                  <a:lnTo>
                    <a:pt x="199478" y="73843"/>
                  </a:lnTo>
                  <a:lnTo>
                    <a:pt x="165509" y="1"/>
                  </a:lnTo>
                  <a:close/>
                </a:path>
              </a:pathLst>
            </a:custGeom>
            <a:noFill/>
            <a:ln w="3875" cap="flat" cmpd="sng">
              <a:solidFill>
                <a:srgbClr val="101D2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-44165" y="2648226"/>
              <a:ext cx="2981055" cy="2523702"/>
            </a:xfrm>
            <a:custGeom>
              <a:avLst/>
              <a:gdLst/>
              <a:ahLst/>
              <a:cxnLst/>
              <a:rect l="l" t="t" r="r" b="b"/>
              <a:pathLst>
                <a:path w="86762" h="73451" extrusionOk="0">
                  <a:moveTo>
                    <a:pt x="16753" y="1"/>
                  </a:moveTo>
                  <a:lnTo>
                    <a:pt x="1" y="48"/>
                  </a:lnTo>
                  <a:lnTo>
                    <a:pt x="86297" y="73450"/>
                  </a:lnTo>
                  <a:lnTo>
                    <a:pt x="86762" y="73450"/>
                  </a:lnTo>
                  <a:lnTo>
                    <a:pt x="16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8" name="Google Shape;1608;p2"/>
          <p:cNvSpPr txBox="1">
            <a:spLocks noGrp="1"/>
          </p:cNvSpPr>
          <p:nvPr>
            <p:ph type="ctrTitle"/>
          </p:nvPr>
        </p:nvSpPr>
        <p:spPr>
          <a:xfrm>
            <a:off x="2136925" y="1719548"/>
            <a:ext cx="5973900" cy="9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9" name="Google Shape;1609;p2"/>
          <p:cNvSpPr txBox="1">
            <a:spLocks noGrp="1"/>
          </p:cNvSpPr>
          <p:nvPr>
            <p:ph type="subTitle" idx="1"/>
          </p:nvPr>
        </p:nvSpPr>
        <p:spPr>
          <a:xfrm rot="-1384">
            <a:off x="2888100" y="2596933"/>
            <a:ext cx="4471500" cy="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3">
    <p:bg>
      <p:bgPr>
        <a:solidFill>
          <a:schemeClr val="accent3"/>
        </a:solidFill>
        <a:effectLst/>
      </p:bgPr>
    </p:bg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9" name="Google Shape;8439;p28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8440" name="Google Shape;8440;p2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2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2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2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2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2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2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2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2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2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2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2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2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2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2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2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2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2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2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2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2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2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2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2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28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28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28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28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28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2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2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2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2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2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2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2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2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28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28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28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28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28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2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2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2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2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2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2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2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2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28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28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28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28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28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2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2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2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2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2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2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2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2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28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28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28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28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28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2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2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2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2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2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2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2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2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28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28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28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28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28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2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2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2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2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2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2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28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28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28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28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28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2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2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2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2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2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2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2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2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2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2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28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28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28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28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28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2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2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2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2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2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2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2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2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28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28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28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28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28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2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2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2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2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2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2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2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2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28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28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28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28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28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2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2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2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2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2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2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2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2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28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28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28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28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28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2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2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2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2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2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2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2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2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28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28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28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28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28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2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2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2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2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2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2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28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28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28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28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28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2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2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2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2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2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2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2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2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2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2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28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28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28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28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28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2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2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2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2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2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2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2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2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28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28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28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28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28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2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2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2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2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2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2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2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2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28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28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28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28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28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2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2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2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2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2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2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2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2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28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28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28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28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28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2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2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2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2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2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2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2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2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28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28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28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28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28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2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2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2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2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2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2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28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28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28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28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28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2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2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2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2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2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2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2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2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2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2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28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28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28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28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28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2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2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2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2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2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2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2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2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28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28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28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28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28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2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2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2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2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2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2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2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2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28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28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28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28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28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2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2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2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2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2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2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2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2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28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28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28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28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28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2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2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2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2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2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2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2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2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28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28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28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28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28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2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2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2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2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2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2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28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28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28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28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28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2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2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2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2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2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2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2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2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2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2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28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28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28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28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28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2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2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2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2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2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2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2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2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28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28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28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28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28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2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2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2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2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2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2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2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2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28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28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28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28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28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2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2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2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2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2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2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2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2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28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28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28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28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28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2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2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2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2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2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2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2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2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28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28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28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28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28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2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2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2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2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2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2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28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28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28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28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28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2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2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2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2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2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2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2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2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2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2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28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28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28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28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28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2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2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2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2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2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2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2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2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28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28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28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28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28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2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2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2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2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2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2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2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2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28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28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28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28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28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2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2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2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2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2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2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2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2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28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28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28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28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28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2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2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2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2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2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2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2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2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28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28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28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28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28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2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2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2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2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2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2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28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28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28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28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28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2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2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2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2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2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2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2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2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2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2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28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28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28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28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28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2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2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2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2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2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2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2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2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28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28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28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28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28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2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2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2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2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2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2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2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2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28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28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28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28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28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2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2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2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2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2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2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2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2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28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28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28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28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28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2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2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2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2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2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2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2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2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28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28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28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28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28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2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2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2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2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2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2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28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28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28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28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28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2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2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2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2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2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2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2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2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2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2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28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28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28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28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28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2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2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2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2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2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2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2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2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28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28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28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28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28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2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2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2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2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2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2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2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2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28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28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28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28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28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2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2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2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2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2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2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2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2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28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28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28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28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28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2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2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2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2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2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2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2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2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28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28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28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28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28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2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2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2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2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2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2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28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28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28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28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28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2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2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2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2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2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2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2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2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2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2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28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28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28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28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28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2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2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2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2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2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2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2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2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28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28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28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28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28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2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2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2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2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2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2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2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2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28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28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28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28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28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2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2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2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2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2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2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2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2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28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28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28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28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28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2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2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2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2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2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2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2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2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28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28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28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28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28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2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2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2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2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2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2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28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28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28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28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28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2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2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2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2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2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2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2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2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2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28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28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28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2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2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2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2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2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28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28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28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2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2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2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2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2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28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28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28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2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2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2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2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2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28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28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28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2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2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2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2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2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28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28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28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2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2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2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28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28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28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2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2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2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2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2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2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2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2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2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2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2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2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28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28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28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2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2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2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2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2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28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28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28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28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28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2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2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2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2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2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2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28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28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28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2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2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2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2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2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2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2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28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28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28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2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2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2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2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2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28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28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28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28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28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2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2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2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2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2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2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28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28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28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2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2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2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2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2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2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2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28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28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28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2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2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2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2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2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28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28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28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28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28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2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2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2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2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2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2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28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28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28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2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2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2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2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2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2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2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28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28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28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2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2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2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2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2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28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28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28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28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28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2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2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2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2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2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2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28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28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28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2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2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2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2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2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2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2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28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28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28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2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2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2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2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2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28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28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28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28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28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2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2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2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2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2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2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28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28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28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2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2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2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2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2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2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2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28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28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28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2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2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2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2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2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28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28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28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28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28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2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2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2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2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2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2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28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28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28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2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2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2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2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2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2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2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28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28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28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2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2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2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2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2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28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28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28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28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28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2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2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2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2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2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2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28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28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28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2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2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2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2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2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2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2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28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28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28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2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2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2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2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2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28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28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28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28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28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2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2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2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2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2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2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28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28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28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2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2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2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2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2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2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2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28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28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28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2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2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2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2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2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28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28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28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28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28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2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2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2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2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2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2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28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28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28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2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2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2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2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2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2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2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28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28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2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2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2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28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28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28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2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2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2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28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28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2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2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2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2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2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2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2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2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2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2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2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2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2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2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2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2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2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2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2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2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2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2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2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2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2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2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28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28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28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28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28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2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2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2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2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2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2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2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2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28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28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28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28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28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2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2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2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2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2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2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2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2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28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28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28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28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28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2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2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2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2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2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2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2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2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28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28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28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28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28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2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2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2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2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2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2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2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2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28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28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28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28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28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2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2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2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2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2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2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28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28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28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28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28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2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2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2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2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2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2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2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2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2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2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28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28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28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28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28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2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2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2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2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2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2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2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2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28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28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28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28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28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2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2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2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2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2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2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2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2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28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28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28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28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28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2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2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2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2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2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2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2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2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28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28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28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28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28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2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2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2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2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2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2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2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2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28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28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28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28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28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2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2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2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2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2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2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28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28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28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28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28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2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2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2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2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2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2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2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2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2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2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28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28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28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28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28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2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2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2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2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2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2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2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2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28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28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28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28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28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2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2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2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2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2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2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2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2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28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28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28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28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28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2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2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2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2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2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2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2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2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28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28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28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28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28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2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2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2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2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2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2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2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2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28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28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28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28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28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2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2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2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2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2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2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28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28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28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28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28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2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2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2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2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2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2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2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2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2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2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28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28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28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28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28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2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2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2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2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2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2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2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2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28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28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28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28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28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2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2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2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2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2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2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2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2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28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28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28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28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28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2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2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2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2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2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2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2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2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28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28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28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28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28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2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2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2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2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2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2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2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2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28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28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28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28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28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2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2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2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2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2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2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28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28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28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28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28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2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2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2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2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2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2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2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2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2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28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28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28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28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28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2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2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2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2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2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28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28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28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28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28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2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2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2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2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2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28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28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28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28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28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2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2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2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2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2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28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28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28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28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28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2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2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2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2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2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28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28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28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28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28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2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2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2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28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28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28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28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28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2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2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2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2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2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2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2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2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2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2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2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2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28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28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28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2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2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2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2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2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28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28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28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28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28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2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2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2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2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2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2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28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28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28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2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2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2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2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2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2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2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28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28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28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2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2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2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2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2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28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28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28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28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28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2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2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2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2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2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2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28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28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28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2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2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2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2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2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2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2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28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28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28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2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2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2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2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2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28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28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28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28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28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2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2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2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2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2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2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28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28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28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2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2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2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2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2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2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2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28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28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28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2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2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2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2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2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28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28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28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28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28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2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2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2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2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2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2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28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28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28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2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2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2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2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2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2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2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28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28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28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2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2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2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28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28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28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28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10020;p28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10021;p2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2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2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28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28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28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2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2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9" name="Google Shape;10029;p28"/>
          <p:cNvSpPr txBox="1">
            <a:spLocks noGrp="1"/>
          </p:cNvSpPr>
          <p:nvPr>
            <p:ph type="subTitle" idx="1"/>
          </p:nvPr>
        </p:nvSpPr>
        <p:spPr>
          <a:xfrm>
            <a:off x="4736037" y="2029200"/>
            <a:ext cx="25689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10030" name="Google Shape;10030;p28"/>
          <p:cNvSpPr txBox="1">
            <a:spLocks noGrp="1"/>
          </p:cNvSpPr>
          <p:nvPr>
            <p:ph type="subTitle" idx="2"/>
          </p:nvPr>
        </p:nvSpPr>
        <p:spPr>
          <a:xfrm>
            <a:off x="4736037" y="2377566"/>
            <a:ext cx="25689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031" name="Google Shape;10031;p28"/>
          <p:cNvSpPr txBox="1">
            <a:spLocks noGrp="1"/>
          </p:cNvSpPr>
          <p:nvPr>
            <p:ph type="subTitle" idx="3"/>
          </p:nvPr>
        </p:nvSpPr>
        <p:spPr>
          <a:xfrm>
            <a:off x="4736037" y="3356800"/>
            <a:ext cx="25689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10032" name="Google Shape;10032;p28"/>
          <p:cNvSpPr txBox="1">
            <a:spLocks noGrp="1"/>
          </p:cNvSpPr>
          <p:nvPr>
            <p:ph type="subTitle" idx="4"/>
          </p:nvPr>
        </p:nvSpPr>
        <p:spPr>
          <a:xfrm>
            <a:off x="4736037" y="3703750"/>
            <a:ext cx="25689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033" name="Google Shape;10033;p28"/>
          <p:cNvSpPr txBox="1">
            <a:spLocks noGrp="1"/>
          </p:cNvSpPr>
          <p:nvPr>
            <p:ph type="title"/>
          </p:nvPr>
        </p:nvSpPr>
        <p:spPr>
          <a:xfrm>
            <a:off x="635575" y="526824"/>
            <a:ext cx="7872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2_2_1">
    <p:bg>
      <p:bgPr>
        <a:solidFill>
          <a:schemeClr val="accent2"/>
        </a:solidFill>
        <a:effectLst/>
      </p:bgPr>
    </p:bg>
    <p:spTree>
      <p:nvGrpSpPr>
        <p:cNvPr id="1" name="Shape 1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9" name="Google Shape;11729;p35"/>
          <p:cNvGrpSpPr/>
          <p:nvPr/>
        </p:nvGrpSpPr>
        <p:grpSpPr>
          <a:xfrm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11730" name="Google Shape;11730;p35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31" name="Google Shape;11731;p35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11732" name="Google Shape;11732;p35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35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35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35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35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35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8" name="Google Shape;11738;p35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9" name="Google Shape;11739;p35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0" name="Google Shape;11740;p35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1" name="Google Shape;11741;p35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2" name="Google Shape;11742;p35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3" name="Google Shape;11743;p35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44" name="Google Shape;11744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45" name="Google Shape;11745;p35"/>
          <p:cNvSpPr txBox="1">
            <a:spLocks noGrp="1"/>
          </p:cNvSpPr>
          <p:nvPr>
            <p:ph type="subTitle" idx="1"/>
          </p:nvPr>
        </p:nvSpPr>
        <p:spPr>
          <a:xfrm>
            <a:off x="1428750" y="2085975"/>
            <a:ext cx="27243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6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58" name="Google Shape;16858;p56"/>
          <p:cNvGrpSpPr/>
          <p:nvPr/>
        </p:nvGrpSpPr>
        <p:grpSpPr>
          <a:xfrm>
            <a:off x="-66807" y="-86802"/>
            <a:ext cx="9277621" cy="6239545"/>
            <a:chOff x="14670875" y="846675"/>
            <a:chExt cx="7166400" cy="8013800"/>
          </a:xfrm>
        </p:grpSpPr>
        <p:sp>
          <p:nvSpPr>
            <p:cNvPr id="16859" name="Google Shape;16859;p56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0" name="Google Shape;16860;p56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1" name="Google Shape;16861;p56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2" name="Google Shape;16862;p56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3" name="Google Shape;16863;p56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4" name="Google Shape;16864;p56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5" name="Google Shape;16865;p56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6" name="Google Shape;16866;p56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7" name="Google Shape;16867;p56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8" name="Google Shape;16868;p56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9" name="Google Shape;16869;p56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0" name="Google Shape;16870;p56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1" name="Google Shape;16871;p56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2" name="Google Shape;16872;p56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3" name="Google Shape;16873;p56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4" name="Google Shape;16874;p56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5" name="Google Shape;16875;p56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6" name="Google Shape;16876;p56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7" name="Google Shape;16877;p56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8" name="Google Shape;16878;p56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9" name="Google Shape;16879;p56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0" name="Google Shape;16880;p56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1" name="Google Shape;16881;p56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2" name="Google Shape;16882;p56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3" name="Google Shape;16883;p56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4" name="Google Shape;16884;p56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5" name="Google Shape;16885;p56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6" name="Google Shape;16886;p56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7" name="Google Shape;16887;p56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8" name="Google Shape;16888;p56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bg>
      <p:bgPr>
        <a:solidFill>
          <a:schemeClr val="accent1"/>
        </a:solidFill>
        <a:effectLst/>
      </p:bgPr>
    </p:bg>
    <p:spTree>
      <p:nvGrpSpPr>
        <p:cNvPr id="1" name="Shape 16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0" name="Google Shape;16890;p57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16891" name="Google Shape;16891;p57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2" name="Google Shape;16892;p57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3" name="Google Shape;16893;p57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4" name="Google Shape;16894;p57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5" name="Google Shape;16895;p57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6" name="Google Shape;16896;p57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7" name="Google Shape;16897;p57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8" name="Google Shape;16898;p57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9" name="Google Shape;16899;p57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0" name="Google Shape;16900;p57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1" name="Google Shape;16901;p57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2" name="Google Shape;16902;p57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">
    <p:bg>
      <p:bgPr>
        <a:solidFill>
          <a:schemeClr val="accent3"/>
        </a:solidFill>
        <a:effectLst/>
      </p:bgPr>
    </p:bg>
    <p:spTree>
      <p:nvGrpSpPr>
        <p:cNvPr id="1" name="Shape 16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4" name="Google Shape;16904;p58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16905" name="Google Shape;16905;p5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6" name="Google Shape;16906;p5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7" name="Google Shape;16907;p5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8" name="Google Shape;16908;p5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9" name="Google Shape;16909;p5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0" name="Google Shape;16910;p5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1" name="Google Shape;16911;p5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2" name="Google Shape;16912;p5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3" name="Google Shape;16913;p5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4" name="Google Shape;16914;p5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5" name="Google Shape;16915;p5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6" name="Google Shape;16916;p5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7" name="Google Shape;16917;p5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8" name="Google Shape;16918;p5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9" name="Google Shape;16919;p5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0" name="Google Shape;16920;p5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1" name="Google Shape;16921;p5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2" name="Google Shape;16922;p5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3" name="Google Shape;16923;p5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4" name="Google Shape;16924;p5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5" name="Google Shape;16925;p5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6" name="Google Shape;16926;p5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7" name="Google Shape;16927;p5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8" name="Google Shape;16928;p5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9" name="Google Shape;16929;p58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0" name="Google Shape;16930;p58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1" name="Google Shape;16931;p58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2" name="Google Shape;16932;p58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3" name="Google Shape;16933;p58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4" name="Google Shape;16934;p5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5" name="Google Shape;16935;p5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6" name="Google Shape;16936;p5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7" name="Google Shape;16937;p5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8" name="Google Shape;16938;p5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9" name="Google Shape;16939;p5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0" name="Google Shape;16940;p5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1" name="Google Shape;16941;p5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2" name="Google Shape;16942;p58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3" name="Google Shape;16943;p58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4" name="Google Shape;16944;p58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5" name="Google Shape;16945;p58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6" name="Google Shape;16946;p58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7" name="Google Shape;16947;p5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8" name="Google Shape;16948;p5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9" name="Google Shape;16949;p5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0" name="Google Shape;16950;p5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1" name="Google Shape;16951;p5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2" name="Google Shape;16952;p5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3" name="Google Shape;16953;p5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4" name="Google Shape;16954;p5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5" name="Google Shape;16955;p58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6" name="Google Shape;16956;p58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7" name="Google Shape;16957;p58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8" name="Google Shape;16958;p58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9" name="Google Shape;16959;p58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0" name="Google Shape;16960;p5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1" name="Google Shape;16961;p5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2" name="Google Shape;16962;p5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3" name="Google Shape;16963;p5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4" name="Google Shape;16964;p5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5" name="Google Shape;16965;p5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6" name="Google Shape;16966;p5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7" name="Google Shape;16967;p5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8" name="Google Shape;16968;p58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9" name="Google Shape;16969;p58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0" name="Google Shape;16970;p58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1" name="Google Shape;16971;p58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2" name="Google Shape;16972;p58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3" name="Google Shape;16973;p5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4" name="Google Shape;16974;p5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5" name="Google Shape;16975;p5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6" name="Google Shape;16976;p5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7" name="Google Shape;16977;p5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8" name="Google Shape;16978;p5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9" name="Google Shape;16979;p5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0" name="Google Shape;16980;p5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1" name="Google Shape;16981;p58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2" name="Google Shape;16982;p58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3" name="Google Shape;16983;p58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4" name="Google Shape;16984;p58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5" name="Google Shape;16985;p58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6" name="Google Shape;16986;p5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7" name="Google Shape;16987;p5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8" name="Google Shape;16988;p5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9" name="Google Shape;16989;p5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0" name="Google Shape;16990;p5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1" name="Google Shape;16991;p5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2" name="Google Shape;16992;p58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3" name="Google Shape;16993;p58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4" name="Google Shape;16994;p58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5" name="Google Shape;16995;p58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6" name="Google Shape;16996;p58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7" name="Google Shape;16997;p5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8" name="Google Shape;16998;p5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9" name="Google Shape;16999;p5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0" name="Google Shape;17000;p5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1" name="Google Shape;17001;p5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2" name="Google Shape;17002;p5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3" name="Google Shape;17003;p5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4" name="Google Shape;17004;p5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5" name="Google Shape;17005;p5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6" name="Google Shape;17006;p5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7" name="Google Shape;17007;p58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8" name="Google Shape;17008;p58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9" name="Google Shape;17009;p58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0" name="Google Shape;17010;p58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1" name="Google Shape;17011;p58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2" name="Google Shape;17012;p5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3" name="Google Shape;17013;p5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4" name="Google Shape;17014;p5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5" name="Google Shape;17015;p5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6" name="Google Shape;17016;p5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7" name="Google Shape;17017;p5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8" name="Google Shape;17018;p5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9" name="Google Shape;17019;p5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0" name="Google Shape;17020;p58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1" name="Google Shape;17021;p58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2" name="Google Shape;17022;p58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3" name="Google Shape;17023;p58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4" name="Google Shape;17024;p58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5" name="Google Shape;17025;p5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6" name="Google Shape;17026;p5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7" name="Google Shape;17027;p5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8" name="Google Shape;17028;p5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9" name="Google Shape;17029;p5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0" name="Google Shape;17030;p5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1" name="Google Shape;17031;p5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2" name="Google Shape;17032;p5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3" name="Google Shape;17033;p58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4" name="Google Shape;17034;p58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5" name="Google Shape;17035;p58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6" name="Google Shape;17036;p58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7" name="Google Shape;17037;p58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8" name="Google Shape;17038;p5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9" name="Google Shape;17039;p5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0" name="Google Shape;17040;p5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1" name="Google Shape;17041;p5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2" name="Google Shape;17042;p5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3" name="Google Shape;17043;p5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4" name="Google Shape;17044;p5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5" name="Google Shape;17045;p5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6" name="Google Shape;17046;p58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7" name="Google Shape;17047;p58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8" name="Google Shape;17048;p58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9" name="Google Shape;17049;p58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0" name="Google Shape;17050;p58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1" name="Google Shape;17051;p5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2" name="Google Shape;17052;p5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3" name="Google Shape;17053;p5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4" name="Google Shape;17054;p5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5" name="Google Shape;17055;p5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6" name="Google Shape;17056;p5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7" name="Google Shape;17057;p5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8" name="Google Shape;17058;p5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9" name="Google Shape;17059;p58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0" name="Google Shape;17060;p58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1" name="Google Shape;17061;p58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2" name="Google Shape;17062;p58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3" name="Google Shape;17063;p58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4" name="Google Shape;17064;p5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5" name="Google Shape;17065;p5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6" name="Google Shape;17066;p5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7" name="Google Shape;17067;p5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8" name="Google Shape;17068;p5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9" name="Google Shape;17069;p5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0" name="Google Shape;17070;p58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1" name="Google Shape;17071;p58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2" name="Google Shape;17072;p58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3" name="Google Shape;17073;p58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4" name="Google Shape;17074;p58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5" name="Google Shape;17075;p5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6" name="Google Shape;17076;p5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7" name="Google Shape;17077;p5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8" name="Google Shape;17078;p5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9" name="Google Shape;17079;p5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0" name="Google Shape;17080;p5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1" name="Google Shape;17081;p5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2" name="Google Shape;17082;p5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3" name="Google Shape;17083;p5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4" name="Google Shape;17084;p5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5" name="Google Shape;17085;p58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6" name="Google Shape;17086;p58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7" name="Google Shape;17087;p58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8" name="Google Shape;17088;p58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9" name="Google Shape;17089;p58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0" name="Google Shape;17090;p5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1" name="Google Shape;17091;p5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2" name="Google Shape;17092;p5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3" name="Google Shape;17093;p5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4" name="Google Shape;17094;p5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5" name="Google Shape;17095;p5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6" name="Google Shape;17096;p5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7" name="Google Shape;17097;p5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8" name="Google Shape;17098;p58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9" name="Google Shape;17099;p58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0" name="Google Shape;17100;p58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1" name="Google Shape;17101;p58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2" name="Google Shape;17102;p58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3" name="Google Shape;17103;p5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4" name="Google Shape;17104;p5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5" name="Google Shape;17105;p5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6" name="Google Shape;17106;p5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7" name="Google Shape;17107;p5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8" name="Google Shape;17108;p5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9" name="Google Shape;17109;p5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0" name="Google Shape;17110;p5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1" name="Google Shape;17111;p58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2" name="Google Shape;17112;p58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3" name="Google Shape;17113;p58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4" name="Google Shape;17114;p58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5" name="Google Shape;17115;p58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6" name="Google Shape;17116;p5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7" name="Google Shape;17117;p5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8" name="Google Shape;17118;p5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9" name="Google Shape;17119;p5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0" name="Google Shape;17120;p5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1" name="Google Shape;17121;p5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2" name="Google Shape;17122;p5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3" name="Google Shape;17123;p5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4" name="Google Shape;17124;p58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5" name="Google Shape;17125;p58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6" name="Google Shape;17126;p58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7" name="Google Shape;17127;p58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8" name="Google Shape;17128;p58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9" name="Google Shape;17129;p5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0" name="Google Shape;17130;p5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1" name="Google Shape;17131;p5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2" name="Google Shape;17132;p5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3" name="Google Shape;17133;p5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4" name="Google Shape;17134;p5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5" name="Google Shape;17135;p5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6" name="Google Shape;17136;p5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7" name="Google Shape;17137;p58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8" name="Google Shape;17138;p58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9" name="Google Shape;17139;p58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0" name="Google Shape;17140;p58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1" name="Google Shape;17141;p58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2" name="Google Shape;17142;p5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3" name="Google Shape;17143;p5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4" name="Google Shape;17144;p5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5" name="Google Shape;17145;p5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6" name="Google Shape;17146;p5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7" name="Google Shape;17147;p5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8" name="Google Shape;17148;p58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9" name="Google Shape;17149;p58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0" name="Google Shape;17150;p58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1" name="Google Shape;17151;p58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2" name="Google Shape;17152;p58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3" name="Google Shape;17153;p5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4" name="Google Shape;17154;p5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5" name="Google Shape;17155;p5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6" name="Google Shape;17156;p5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7" name="Google Shape;17157;p5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8" name="Google Shape;17158;p5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9" name="Google Shape;17159;p5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0" name="Google Shape;17160;p5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1" name="Google Shape;17161;p5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2" name="Google Shape;17162;p5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3" name="Google Shape;17163;p58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4" name="Google Shape;17164;p58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5" name="Google Shape;17165;p58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6" name="Google Shape;17166;p58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7" name="Google Shape;17167;p58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8" name="Google Shape;17168;p5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9" name="Google Shape;17169;p5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0" name="Google Shape;17170;p5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1" name="Google Shape;17171;p5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2" name="Google Shape;17172;p5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3" name="Google Shape;17173;p5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4" name="Google Shape;17174;p5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5" name="Google Shape;17175;p5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6" name="Google Shape;17176;p58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7" name="Google Shape;17177;p58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8" name="Google Shape;17178;p58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9" name="Google Shape;17179;p58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0" name="Google Shape;17180;p58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1" name="Google Shape;17181;p5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2" name="Google Shape;17182;p5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3" name="Google Shape;17183;p5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4" name="Google Shape;17184;p5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5" name="Google Shape;17185;p5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6" name="Google Shape;17186;p5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7" name="Google Shape;17187;p5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8" name="Google Shape;17188;p5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9" name="Google Shape;17189;p58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0" name="Google Shape;17190;p58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1" name="Google Shape;17191;p58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2" name="Google Shape;17192;p58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3" name="Google Shape;17193;p58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4" name="Google Shape;17194;p5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5" name="Google Shape;17195;p5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6" name="Google Shape;17196;p5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7" name="Google Shape;17197;p5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8" name="Google Shape;17198;p5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9" name="Google Shape;17199;p5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0" name="Google Shape;17200;p5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1" name="Google Shape;17201;p5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2" name="Google Shape;17202;p58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3" name="Google Shape;17203;p58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4" name="Google Shape;17204;p58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5" name="Google Shape;17205;p58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6" name="Google Shape;17206;p58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7" name="Google Shape;17207;p5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8" name="Google Shape;17208;p5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9" name="Google Shape;17209;p5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0" name="Google Shape;17210;p5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1" name="Google Shape;17211;p5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2" name="Google Shape;17212;p5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3" name="Google Shape;17213;p5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4" name="Google Shape;17214;p5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5" name="Google Shape;17215;p58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6" name="Google Shape;17216;p58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7" name="Google Shape;17217;p58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8" name="Google Shape;17218;p58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9" name="Google Shape;17219;p58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0" name="Google Shape;17220;p5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1" name="Google Shape;17221;p5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2" name="Google Shape;17222;p5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3" name="Google Shape;17223;p5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4" name="Google Shape;17224;p5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5" name="Google Shape;17225;p5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6" name="Google Shape;17226;p58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7" name="Google Shape;17227;p58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8" name="Google Shape;17228;p58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9" name="Google Shape;17229;p58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0" name="Google Shape;17230;p58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1" name="Google Shape;17231;p5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2" name="Google Shape;17232;p5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3" name="Google Shape;17233;p5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4" name="Google Shape;17234;p5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5" name="Google Shape;17235;p5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6" name="Google Shape;17236;p5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7" name="Google Shape;17237;p5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8" name="Google Shape;17238;p5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9" name="Google Shape;17239;p5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0" name="Google Shape;17240;p5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1" name="Google Shape;17241;p58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2" name="Google Shape;17242;p58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3" name="Google Shape;17243;p58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4" name="Google Shape;17244;p58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5" name="Google Shape;17245;p58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6" name="Google Shape;17246;p5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7" name="Google Shape;17247;p5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8" name="Google Shape;17248;p5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9" name="Google Shape;17249;p5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0" name="Google Shape;17250;p5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1" name="Google Shape;17251;p5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2" name="Google Shape;17252;p5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3" name="Google Shape;17253;p5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4" name="Google Shape;17254;p58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5" name="Google Shape;17255;p58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6" name="Google Shape;17256;p58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7" name="Google Shape;17257;p58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8" name="Google Shape;17258;p58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9" name="Google Shape;17259;p5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0" name="Google Shape;17260;p5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1" name="Google Shape;17261;p5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2" name="Google Shape;17262;p5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3" name="Google Shape;17263;p5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4" name="Google Shape;17264;p5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5" name="Google Shape;17265;p5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6" name="Google Shape;17266;p5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7" name="Google Shape;17267;p58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8" name="Google Shape;17268;p58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9" name="Google Shape;17269;p58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0" name="Google Shape;17270;p58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1" name="Google Shape;17271;p58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2" name="Google Shape;17272;p5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3" name="Google Shape;17273;p5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4" name="Google Shape;17274;p5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5" name="Google Shape;17275;p5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6" name="Google Shape;17276;p5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7" name="Google Shape;17277;p5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8" name="Google Shape;17278;p5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9" name="Google Shape;17279;p5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0" name="Google Shape;17280;p58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1" name="Google Shape;17281;p58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2" name="Google Shape;17282;p58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3" name="Google Shape;17283;p58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4" name="Google Shape;17284;p58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5" name="Google Shape;17285;p5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6" name="Google Shape;17286;p5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7" name="Google Shape;17287;p5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8" name="Google Shape;17288;p5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9" name="Google Shape;17289;p5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0" name="Google Shape;17290;p5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1" name="Google Shape;17291;p5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2" name="Google Shape;17292;p5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3" name="Google Shape;17293;p58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4" name="Google Shape;17294;p58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5" name="Google Shape;17295;p58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6" name="Google Shape;17296;p58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7" name="Google Shape;17297;p58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8" name="Google Shape;17298;p5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9" name="Google Shape;17299;p5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0" name="Google Shape;17300;p5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1" name="Google Shape;17301;p5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2" name="Google Shape;17302;p5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3" name="Google Shape;17303;p5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4" name="Google Shape;17304;p58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5" name="Google Shape;17305;p58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6" name="Google Shape;17306;p58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7" name="Google Shape;17307;p58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8" name="Google Shape;17308;p58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9" name="Google Shape;17309;p5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0" name="Google Shape;17310;p5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1" name="Google Shape;17311;p5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2" name="Google Shape;17312;p5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3" name="Google Shape;17313;p5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4" name="Google Shape;17314;p5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5" name="Google Shape;17315;p5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6" name="Google Shape;17316;p5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7" name="Google Shape;17317;p5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8" name="Google Shape;17318;p5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9" name="Google Shape;17319;p58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0" name="Google Shape;17320;p58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1" name="Google Shape;17321;p58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2" name="Google Shape;17322;p58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3" name="Google Shape;17323;p58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4" name="Google Shape;17324;p5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5" name="Google Shape;17325;p5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6" name="Google Shape;17326;p5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7" name="Google Shape;17327;p5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8" name="Google Shape;17328;p5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9" name="Google Shape;17329;p5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0" name="Google Shape;17330;p5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1" name="Google Shape;17331;p5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2" name="Google Shape;17332;p58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3" name="Google Shape;17333;p58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4" name="Google Shape;17334;p58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5" name="Google Shape;17335;p58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6" name="Google Shape;17336;p58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7" name="Google Shape;17337;p5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8" name="Google Shape;17338;p5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9" name="Google Shape;17339;p5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0" name="Google Shape;17340;p5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1" name="Google Shape;17341;p5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2" name="Google Shape;17342;p5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3" name="Google Shape;17343;p5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4" name="Google Shape;17344;p5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5" name="Google Shape;17345;p58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6" name="Google Shape;17346;p58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7" name="Google Shape;17347;p58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8" name="Google Shape;17348;p58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9" name="Google Shape;17349;p58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0" name="Google Shape;17350;p5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1" name="Google Shape;17351;p5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2" name="Google Shape;17352;p5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3" name="Google Shape;17353;p5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4" name="Google Shape;17354;p5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5" name="Google Shape;17355;p5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6" name="Google Shape;17356;p5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7" name="Google Shape;17357;p5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8" name="Google Shape;17358;p58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9" name="Google Shape;17359;p58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0" name="Google Shape;17360;p58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1" name="Google Shape;17361;p58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2" name="Google Shape;17362;p58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3" name="Google Shape;17363;p5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4" name="Google Shape;17364;p5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5" name="Google Shape;17365;p5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6" name="Google Shape;17366;p5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7" name="Google Shape;17367;p5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8" name="Google Shape;17368;p5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9" name="Google Shape;17369;p5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0" name="Google Shape;17370;p5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1" name="Google Shape;17371;p58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2" name="Google Shape;17372;p58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3" name="Google Shape;17373;p58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4" name="Google Shape;17374;p58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5" name="Google Shape;17375;p58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6" name="Google Shape;17376;p5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7" name="Google Shape;17377;p5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8" name="Google Shape;17378;p5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9" name="Google Shape;17379;p5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0" name="Google Shape;17380;p5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1" name="Google Shape;17381;p5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2" name="Google Shape;17382;p58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3" name="Google Shape;17383;p58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4" name="Google Shape;17384;p58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5" name="Google Shape;17385;p58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6" name="Google Shape;17386;p58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7" name="Google Shape;17387;p5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8" name="Google Shape;17388;p5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9" name="Google Shape;17389;p5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0" name="Google Shape;17390;p5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1" name="Google Shape;17391;p5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2" name="Google Shape;17392;p5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3" name="Google Shape;17393;p5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4" name="Google Shape;17394;p5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5" name="Google Shape;17395;p5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6" name="Google Shape;17396;p5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7" name="Google Shape;17397;p58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8" name="Google Shape;17398;p58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9" name="Google Shape;17399;p58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0" name="Google Shape;17400;p58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1" name="Google Shape;17401;p58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2" name="Google Shape;17402;p5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3" name="Google Shape;17403;p5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4" name="Google Shape;17404;p5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5" name="Google Shape;17405;p5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6" name="Google Shape;17406;p5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7" name="Google Shape;17407;p5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8" name="Google Shape;17408;p5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9" name="Google Shape;17409;p5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0" name="Google Shape;17410;p58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1" name="Google Shape;17411;p58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2" name="Google Shape;17412;p58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3" name="Google Shape;17413;p58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4" name="Google Shape;17414;p58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5" name="Google Shape;17415;p5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6" name="Google Shape;17416;p5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7" name="Google Shape;17417;p5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8" name="Google Shape;17418;p5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9" name="Google Shape;17419;p5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0" name="Google Shape;17420;p5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1" name="Google Shape;17421;p5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2" name="Google Shape;17422;p5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3" name="Google Shape;17423;p58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4" name="Google Shape;17424;p58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5" name="Google Shape;17425;p58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6" name="Google Shape;17426;p58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7" name="Google Shape;17427;p58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8" name="Google Shape;17428;p5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9" name="Google Shape;17429;p5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0" name="Google Shape;17430;p5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1" name="Google Shape;17431;p5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2" name="Google Shape;17432;p5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3" name="Google Shape;17433;p5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4" name="Google Shape;17434;p5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5" name="Google Shape;17435;p5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6" name="Google Shape;17436;p58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7" name="Google Shape;17437;p58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8" name="Google Shape;17438;p58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9" name="Google Shape;17439;p58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0" name="Google Shape;17440;p58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1" name="Google Shape;17441;p5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2" name="Google Shape;17442;p5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3" name="Google Shape;17443;p5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4" name="Google Shape;17444;p5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5" name="Google Shape;17445;p5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6" name="Google Shape;17446;p5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7" name="Google Shape;17447;p5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8" name="Google Shape;17448;p5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9" name="Google Shape;17449;p58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0" name="Google Shape;17450;p58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1" name="Google Shape;17451;p58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2" name="Google Shape;17452;p58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3" name="Google Shape;17453;p58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4" name="Google Shape;17454;p5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5" name="Google Shape;17455;p5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6" name="Google Shape;17456;p5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7" name="Google Shape;17457;p5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8" name="Google Shape;17458;p5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9" name="Google Shape;17459;p5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0" name="Google Shape;17460;p58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1" name="Google Shape;17461;p58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2" name="Google Shape;17462;p58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3" name="Google Shape;17463;p58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4" name="Google Shape;17464;p58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5" name="Google Shape;17465;p5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6" name="Google Shape;17466;p5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7" name="Google Shape;17467;p5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8" name="Google Shape;17468;p5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9" name="Google Shape;17469;p5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0" name="Google Shape;17470;p5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1" name="Google Shape;17471;p5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2" name="Google Shape;17472;p5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3" name="Google Shape;17473;p5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4" name="Google Shape;17474;p5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5" name="Google Shape;17475;p58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6" name="Google Shape;17476;p58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7" name="Google Shape;17477;p58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8" name="Google Shape;17478;p58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9" name="Google Shape;17479;p58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0" name="Google Shape;17480;p5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1" name="Google Shape;17481;p5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2" name="Google Shape;17482;p5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3" name="Google Shape;17483;p5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4" name="Google Shape;17484;p5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5" name="Google Shape;17485;p5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6" name="Google Shape;17486;p5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7" name="Google Shape;17487;p5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8" name="Google Shape;17488;p58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9" name="Google Shape;17489;p58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0" name="Google Shape;17490;p58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1" name="Google Shape;17491;p58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2" name="Google Shape;17492;p58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3" name="Google Shape;17493;p5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4" name="Google Shape;17494;p5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5" name="Google Shape;17495;p5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6" name="Google Shape;17496;p5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7" name="Google Shape;17497;p5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8" name="Google Shape;17498;p5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9" name="Google Shape;17499;p5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0" name="Google Shape;17500;p5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1" name="Google Shape;17501;p58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2" name="Google Shape;17502;p58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3" name="Google Shape;17503;p58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4" name="Google Shape;17504;p58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5" name="Google Shape;17505;p58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6" name="Google Shape;17506;p5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7" name="Google Shape;17507;p5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8" name="Google Shape;17508;p5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9" name="Google Shape;17509;p5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0" name="Google Shape;17510;p5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1" name="Google Shape;17511;p5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2" name="Google Shape;17512;p5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3" name="Google Shape;17513;p5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4" name="Google Shape;17514;p58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5" name="Google Shape;17515;p58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6" name="Google Shape;17516;p58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7" name="Google Shape;17517;p58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8" name="Google Shape;17518;p58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9" name="Google Shape;17519;p5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0" name="Google Shape;17520;p5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1" name="Google Shape;17521;p5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2" name="Google Shape;17522;p5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3" name="Google Shape;17523;p5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4" name="Google Shape;17524;p5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5" name="Google Shape;17525;p5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6" name="Google Shape;17526;p5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7" name="Google Shape;17527;p58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8" name="Google Shape;17528;p58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9" name="Google Shape;17529;p58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0" name="Google Shape;17530;p58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1" name="Google Shape;17531;p58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2" name="Google Shape;17532;p5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3" name="Google Shape;17533;p5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4" name="Google Shape;17534;p5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5" name="Google Shape;17535;p5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6" name="Google Shape;17536;p5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7" name="Google Shape;17537;p5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8" name="Google Shape;17538;p58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9" name="Google Shape;17539;p58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0" name="Google Shape;17540;p58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1" name="Google Shape;17541;p58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2" name="Google Shape;17542;p58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3" name="Google Shape;17543;p5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4" name="Google Shape;17544;p5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5" name="Google Shape;17545;p5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6" name="Google Shape;17546;p5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7" name="Google Shape;17547;p5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8" name="Google Shape;17548;p5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9" name="Google Shape;17549;p5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0" name="Google Shape;17550;p5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1" name="Google Shape;17551;p5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2" name="Google Shape;17552;p5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3" name="Google Shape;17553;p58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4" name="Google Shape;17554;p58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5" name="Google Shape;17555;p58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6" name="Google Shape;17556;p58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7" name="Google Shape;17557;p58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8" name="Google Shape;17558;p5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9" name="Google Shape;17559;p5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0" name="Google Shape;17560;p5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1" name="Google Shape;17561;p5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2" name="Google Shape;17562;p5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3" name="Google Shape;17563;p5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4" name="Google Shape;17564;p5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5" name="Google Shape;17565;p5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6" name="Google Shape;17566;p58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7" name="Google Shape;17567;p58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8" name="Google Shape;17568;p58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9" name="Google Shape;17569;p58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0" name="Google Shape;17570;p58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1" name="Google Shape;17571;p5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2" name="Google Shape;17572;p5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3" name="Google Shape;17573;p5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4" name="Google Shape;17574;p5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5" name="Google Shape;17575;p5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6" name="Google Shape;17576;p5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7" name="Google Shape;17577;p5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8" name="Google Shape;17578;p5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9" name="Google Shape;17579;p58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0" name="Google Shape;17580;p58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1" name="Google Shape;17581;p58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2" name="Google Shape;17582;p58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3" name="Google Shape;17583;p58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4" name="Google Shape;17584;p5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5" name="Google Shape;17585;p5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6" name="Google Shape;17586;p5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7" name="Google Shape;17587;p5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8" name="Google Shape;17588;p5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9" name="Google Shape;17589;p5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0" name="Google Shape;17590;p5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1" name="Google Shape;17591;p5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2" name="Google Shape;17592;p58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3" name="Google Shape;17593;p58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4" name="Google Shape;17594;p58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5" name="Google Shape;17595;p58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6" name="Google Shape;17596;p58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7" name="Google Shape;17597;p5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8" name="Google Shape;17598;p5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9" name="Google Shape;17599;p5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0" name="Google Shape;17600;p5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1" name="Google Shape;17601;p5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2" name="Google Shape;17602;p5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3" name="Google Shape;17603;p5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4" name="Google Shape;17604;p5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5" name="Google Shape;17605;p58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6" name="Google Shape;17606;p58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7" name="Google Shape;17607;p58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8" name="Google Shape;17608;p58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9" name="Google Shape;17609;p58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0" name="Google Shape;17610;p5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1" name="Google Shape;17611;p5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2" name="Google Shape;17612;p5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3" name="Google Shape;17613;p5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4" name="Google Shape;17614;p5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5" name="Google Shape;17615;p5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6" name="Google Shape;17616;p58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7" name="Google Shape;17617;p58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8" name="Google Shape;17618;p58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9" name="Google Shape;17619;p58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0" name="Google Shape;17620;p58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1" name="Google Shape;17621;p5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2" name="Google Shape;17622;p5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3" name="Google Shape;17623;p5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4" name="Google Shape;17624;p5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5" name="Google Shape;17625;p5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6" name="Google Shape;17626;p5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7" name="Google Shape;17627;p5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8" name="Google Shape;17628;p5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9" name="Google Shape;17629;p5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0" name="Google Shape;17630;p58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1" name="Google Shape;17631;p58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2" name="Google Shape;17632;p58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3" name="Google Shape;17633;p5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4" name="Google Shape;17634;p5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5" name="Google Shape;17635;p5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6" name="Google Shape;17636;p5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7" name="Google Shape;17637;p5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8" name="Google Shape;17638;p58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9" name="Google Shape;17639;p58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0" name="Google Shape;17640;p58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1" name="Google Shape;17641;p5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2" name="Google Shape;17642;p5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3" name="Google Shape;17643;p5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4" name="Google Shape;17644;p5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5" name="Google Shape;17645;p5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6" name="Google Shape;17646;p58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7" name="Google Shape;17647;p58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8" name="Google Shape;17648;p58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9" name="Google Shape;17649;p5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0" name="Google Shape;17650;p5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1" name="Google Shape;17651;p5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2" name="Google Shape;17652;p5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3" name="Google Shape;17653;p5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4" name="Google Shape;17654;p58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5" name="Google Shape;17655;p58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6" name="Google Shape;17656;p58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7" name="Google Shape;17657;p5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8" name="Google Shape;17658;p5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9" name="Google Shape;17659;p5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0" name="Google Shape;17660;p5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1" name="Google Shape;17661;p5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2" name="Google Shape;17662;p58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3" name="Google Shape;17663;p58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4" name="Google Shape;17664;p58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5" name="Google Shape;17665;p5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6" name="Google Shape;17666;p5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7" name="Google Shape;17667;p5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8" name="Google Shape;17668;p58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9" name="Google Shape;17669;p58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0" name="Google Shape;17670;p58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1" name="Google Shape;17671;p5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2" name="Google Shape;17672;p5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3" name="Google Shape;17673;p5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4" name="Google Shape;17674;p5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5" name="Google Shape;17675;p5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6" name="Google Shape;17676;p5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7" name="Google Shape;17677;p5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8" name="Google Shape;17678;p5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9" name="Google Shape;17679;p5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0" name="Google Shape;17680;p5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1" name="Google Shape;17681;p5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2" name="Google Shape;17682;p5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3" name="Google Shape;17683;p58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4" name="Google Shape;17684;p58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5" name="Google Shape;17685;p58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6" name="Google Shape;17686;p5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7" name="Google Shape;17687;p5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8" name="Google Shape;17688;p5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9" name="Google Shape;17689;p5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0" name="Google Shape;17690;p5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1" name="Google Shape;17691;p58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2" name="Google Shape;17692;p58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3" name="Google Shape;17693;p58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4" name="Google Shape;17694;p58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5" name="Google Shape;17695;p58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6" name="Google Shape;17696;p5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7" name="Google Shape;17697;p5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8" name="Google Shape;17698;p5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9" name="Google Shape;17699;p5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0" name="Google Shape;17700;p5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1" name="Google Shape;17701;p5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2" name="Google Shape;17702;p58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3" name="Google Shape;17703;p58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4" name="Google Shape;17704;p58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5" name="Google Shape;17705;p5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6" name="Google Shape;17706;p5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7" name="Google Shape;17707;p5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8" name="Google Shape;17708;p5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9" name="Google Shape;17709;p5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0" name="Google Shape;17710;p5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1" name="Google Shape;17711;p5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2" name="Google Shape;17712;p58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3" name="Google Shape;17713;p58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4" name="Google Shape;17714;p58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5" name="Google Shape;17715;p5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6" name="Google Shape;17716;p5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7" name="Google Shape;17717;p5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8" name="Google Shape;17718;p5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9" name="Google Shape;17719;p5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0" name="Google Shape;17720;p58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1" name="Google Shape;17721;p58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2" name="Google Shape;17722;p58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3" name="Google Shape;17723;p58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4" name="Google Shape;17724;p58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5" name="Google Shape;17725;p5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6" name="Google Shape;17726;p5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7" name="Google Shape;17727;p5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8" name="Google Shape;17728;p5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9" name="Google Shape;17729;p5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0" name="Google Shape;17730;p5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1" name="Google Shape;17731;p58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2" name="Google Shape;17732;p58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3" name="Google Shape;17733;p58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4" name="Google Shape;17734;p5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5" name="Google Shape;17735;p5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6" name="Google Shape;17736;p5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7" name="Google Shape;17737;p5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8" name="Google Shape;17738;p5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9" name="Google Shape;17739;p5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0" name="Google Shape;17740;p5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1" name="Google Shape;17741;p58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2" name="Google Shape;17742;p58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3" name="Google Shape;17743;p58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4" name="Google Shape;17744;p5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5" name="Google Shape;17745;p5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6" name="Google Shape;17746;p5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7" name="Google Shape;17747;p5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8" name="Google Shape;17748;p5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9" name="Google Shape;17749;p58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0" name="Google Shape;17750;p58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1" name="Google Shape;17751;p58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2" name="Google Shape;17752;p58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3" name="Google Shape;17753;p58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4" name="Google Shape;17754;p5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5" name="Google Shape;17755;p5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6" name="Google Shape;17756;p5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7" name="Google Shape;17757;p5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8" name="Google Shape;17758;p5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9" name="Google Shape;17759;p5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0" name="Google Shape;17760;p58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1" name="Google Shape;17761;p58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2" name="Google Shape;17762;p58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3" name="Google Shape;17763;p5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4" name="Google Shape;17764;p5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5" name="Google Shape;17765;p5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6" name="Google Shape;17766;p5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7" name="Google Shape;17767;p5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8" name="Google Shape;17768;p5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9" name="Google Shape;17769;p5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0" name="Google Shape;17770;p58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1" name="Google Shape;17771;p58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2" name="Google Shape;17772;p58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3" name="Google Shape;17773;p5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4" name="Google Shape;17774;p5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5" name="Google Shape;17775;p5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6" name="Google Shape;17776;p5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7" name="Google Shape;17777;p5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8" name="Google Shape;17778;p58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9" name="Google Shape;17779;p58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0" name="Google Shape;17780;p58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1" name="Google Shape;17781;p58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2" name="Google Shape;17782;p58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3" name="Google Shape;17783;p5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4" name="Google Shape;17784;p5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5" name="Google Shape;17785;p5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6" name="Google Shape;17786;p5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7" name="Google Shape;17787;p5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8" name="Google Shape;17788;p5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9" name="Google Shape;17789;p58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0" name="Google Shape;17790;p58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1" name="Google Shape;17791;p58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2" name="Google Shape;17792;p5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3" name="Google Shape;17793;p5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4" name="Google Shape;17794;p5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5" name="Google Shape;17795;p5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6" name="Google Shape;17796;p5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7" name="Google Shape;17797;p5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8" name="Google Shape;17798;p5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9" name="Google Shape;17799;p58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0" name="Google Shape;17800;p58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1" name="Google Shape;17801;p58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2" name="Google Shape;17802;p5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3" name="Google Shape;17803;p5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4" name="Google Shape;17804;p5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5" name="Google Shape;17805;p5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6" name="Google Shape;17806;p5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7" name="Google Shape;17807;p58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8" name="Google Shape;17808;p58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9" name="Google Shape;17809;p58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0" name="Google Shape;17810;p58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1" name="Google Shape;17811;p58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2" name="Google Shape;17812;p5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3" name="Google Shape;17813;p5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4" name="Google Shape;17814;p5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5" name="Google Shape;17815;p5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6" name="Google Shape;17816;p5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7" name="Google Shape;17817;p5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8" name="Google Shape;17818;p58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9" name="Google Shape;17819;p58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0" name="Google Shape;17820;p58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1" name="Google Shape;17821;p5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2" name="Google Shape;17822;p5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3" name="Google Shape;17823;p5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4" name="Google Shape;17824;p5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5" name="Google Shape;17825;p5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6" name="Google Shape;17826;p5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7" name="Google Shape;17827;p5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8" name="Google Shape;17828;p58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9" name="Google Shape;17829;p58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0" name="Google Shape;17830;p58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1" name="Google Shape;17831;p5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2" name="Google Shape;17832;p5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3" name="Google Shape;17833;p5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4" name="Google Shape;17834;p5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5" name="Google Shape;17835;p5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6" name="Google Shape;17836;p58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7" name="Google Shape;17837;p58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8" name="Google Shape;17838;p58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9" name="Google Shape;17839;p58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0" name="Google Shape;17840;p58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1" name="Google Shape;17841;p5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2" name="Google Shape;17842;p5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3" name="Google Shape;17843;p5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4" name="Google Shape;17844;p5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5" name="Google Shape;17845;p5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6" name="Google Shape;17846;p5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7" name="Google Shape;17847;p58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8" name="Google Shape;17848;p58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9" name="Google Shape;17849;p58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0" name="Google Shape;17850;p5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1" name="Google Shape;17851;p5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2" name="Google Shape;17852;p5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3" name="Google Shape;17853;p5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4" name="Google Shape;17854;p5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5" name="Google Shape;17855;p5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6" name="Google Shape;17856;p5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7" name="Google Shape;17857;p58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8" name="Google Shape;17858;p58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9" name="Google Shape;17859;p58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0" name="Google Shape;17860;p5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1" name="Google Shape;17861;p5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2" name="Google Shape;17862;p5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3" name="Google Shape;17863;p5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4" name="Google Shape;17864;p5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5" name="Google Shape;17865;p58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6" name="Google Shape;17866;p58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7" name="Google Shape;17867;p58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8" name="Google Shape;17868;p58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9" name="Google Shape;17869;p58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0" name="Google Shape;17870;p5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1" name="Google Shape;17871;p5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2" name="Google Shape;17872;p5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3" name="Google Shape;17873;p5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4" name="Google Shape;17874;p5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5" name="Google Shape;17875;p5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6" name="Google Shape;17876;p58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7" name="Google Shape;17877;p58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8" name="Google Shape;17878;p58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9" name="Google Shape;17879;p5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0" name="Google Shape;17880;p5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1" name="Google Shape;17881;p5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2" name="Google Shape;17882;p5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3" name="Google Shape;17883;p5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4" name="Google Shape;17884;p5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5" name="Google Shape;17885;p5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6" name="Google Shape;17886;p58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7" name="Google Shape;17887;p58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8" name="Google Shape;17888;p58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9" name="Google Shape;17889;p5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0" name="Google Shape;17890;p5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1" name="Google Shape;17891;p5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2" name="Google Shape;17892;p5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3" name="Google Shape;17893;p5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4" name="Google Shape;17894;p58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5" name="Google Shape;17895;p58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6" name="Google Shape;17896;p58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7" name="Google Shape;17897;p58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8" name="Google Shape;17898;p58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9" name="Google Shape;17899;p5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0" name="Google Shape;17900;p5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1" name="Google Shape;17901;p5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2" name="Google Shape;17902;p5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3" name="Google Shape;17903;p5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4" name="Google Shape;17904;p5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5" name="Google Shape;17905;p58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6" name="Google Shape;17906;p58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7" name="Google Shape;17907;p58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8" name="Google Shape;17908;p5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9" name="Google Shape;17909;p5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0" name="Google Shape;17910;p5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1" name="Google Shape;17911;p5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2" name="Google Shape;17912;p5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3" name="Google Shape;17913;p5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4" name="Google Shape;17914;p5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5" name="Google Shape;17915;p58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6" name="Google Shape;17916;p58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7" name="Google Shape;17917;p58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8" name="Google Shape;17918;p5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9" name="Google Shape;17919;p5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0" name="Google Shape;17920;p5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1" name="Google Shape;17921;p5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2" name="Google Shape;17922;p5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3" name="Google Shape;17923;p58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4" name="Google Shape;17924;p58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5" name="Google Shape;17925;p58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6" name="Google Shape;17926;p58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7" name="Google Shape;17927;p58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8" name="Google Shape;17928;p5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9" name="Google Shape;17929;p5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0" name="Google Shape;17930;p5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1" name="Google Shape;17931;p5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2" name="Google Shape;17932;p5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3" name="Google Shape;17933;p5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4" name="Google Shape;17934;p58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5" name="Google Shape;17935;p58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6" name="Google Shape;17936;p58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7" name="Google Shape;17937;p5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8" name="Google Shape;17938;p5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9" name="Google Shape;17939;p5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0" name="Google Shape;17940;p5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1" name="Google Shape;17941;p5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2" name="Google Shape;17942;p5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3" name="Google Shape;17943;p5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4" name="Google Shape;17944;p58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5" name="Google Shape;17945;p58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6" name="Google Shape;17946;p5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7" name="Google Shape;17947;p5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8" name="Google Shape;17948;p5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9" name="Google Shape;17949;p58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0" name="Google Shape;17950;p58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1" name="Google Shape;17951;p58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2" name="Google Shape;17952;p5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3" name="Google Shape;17953;p5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4" name="Google Shape;17954;p5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5" name="Google Shape;17955;p58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6" name="Google Shape;17956;p58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7" name="Google Shape;17957;p5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8" name="Google Shape;17958;p5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9" name="Google Shape;17959;p5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0" name="Google Shape;17960;p5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1" name="Google Shape;17961;p5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2" name="Google Shape;17962;p5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3" name="Google Shape;17963;p5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4" name="Google Shape;17964;p5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5" name="Google Shape;17965;p5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6" name="Google Shape;17966;p5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7" name="Google Shape;17967;p5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8" name="Google Shape;17968;p5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9" name="Google Shape;17969;p5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0" name="Google Shape;17970;p5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1" name="Google Shape;17971;p5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2" name="Google Shape;17972;p5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3" name="Google Shape;17973;p5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4" name="Google Shape;17974;p5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5" name="Google Shape;17975;p5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6" name="Google Shape;17976;p5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7" name="Google Shape;17977;p5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8" name="Google Shape;17978;p5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9" name="Google Shape;17979;p5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0" name="Google Shape;17980;p5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1" name="Google Shape;17981;p5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2" name="Google Shape;17982;p5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3" name="Google Shape;17983;p58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4" name="Google Shape;17984;p58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5" name="Google Shape;17985;p58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6" name="Google Shape;17986;p58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7" name="Google Shape;17987;p58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8" name="Google Shape;17988;p5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9" name="Google Shape;17989;p5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0" name="Google Shape;17990;p5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1" name="Google Shape;17991;p5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2" name="Google Shape;17992;p5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3" name="Google Shape;17993;p5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4" name="Google Shape;17994;p5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5" name="Google Shape;17995;p5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6" name="Google Shape;17996;p58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7" name="Google Shape;17997;p58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8" name="Google Shape;17998;p58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9" name="Google Shape;17999;p58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0" name="Google Shape;18000;p58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1" name="Google Shape;18001;p5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2" name="Google Shape;18002;p5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3" name="Google Shape;18003;p5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4" name="Google Shape;18004;p5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5" name="Google Shape;18005;p5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6" name="Google Shape;18006;p5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7" name="Google Shape;18007;p5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8" name="Google Shape;18008;p5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9" name="Google Shape;18009;p58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0" name="Google Shape;18010;p58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1" name="Google Shape;18011;p58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2" name="Google Shape;18012;p58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3" name="Google Shape;18013;p58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4" name="Google Shape;18014;p5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5" name="Google Shape;18015;p5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6" name="Google Shape;18016;p5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7" name="Google Shape;18017;p5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8" name="Google Shape;18018;p5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9" name="Google Shape;18019;p5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0" name="Google Shape;18020;p5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1" name="Google Shape;18021;p5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2" name="Google Shape;18022;p58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3" name="Google Shape;18023;p58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4" name="Google Shape;18024;p58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5" name="Google Shape;18025;p58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6" name="Google Shape;18026;p58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7" name="Google Shape;18027;p5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8" name="Google Shape;18028;p5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9" name="Google Shape;18029;p5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0" name="Google Shape;18030;p5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1" name="Google Shape;18031;p5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2" name="Google Shape;18032;p5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3" name="Google Shape;18033;p5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4" name="Google Shape;18034;p5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5" name="Google Shape;18035;p58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6" name="Google Shape;18036;p58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7" name="Google Shape;18037;p58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8" name="Google Shape;18038;p58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9" name="Google Shape;18039;p58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0" name="Google Shape;18040;p5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1" name="Google Shape;18041;p5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2" name="Google Shape;18042;p5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3" name="Google Shape;18043;p5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4" name="Google Shape;18044;p5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5" name="Google Shape;18045;p5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6" name="Google Shape;18046;p58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7" name="Google Shape;18047;p58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8" name="Google Shape;18048;p58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9" name="Google Shape;18049;p58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0" name="Google Shape;18050;p58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1" name="Google Shape;18051;p5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2" name="Google Shape;18052;p5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3" name="Google Shape;18053;p5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4" name="Google Shape;18054;p5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5" name="Google Shape;18055;p5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6" name="Google Shape;18056;p5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7" name="Google Shape;18057;p5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8" name="Google Shape;18058;p5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9" name="Google Shape;18059;p5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0" name="Google Shape;18060;p5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1" name="Google Shape;18061;p58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2" name="Google Shape;18062;p58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3" name="Google Shape;18063;p58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4" name="Google Shape;18064;p58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5" name="Google Shape;18065;p58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6" name="Google Shape;18066;p5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7" name="Google Shape;18067;p5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8" name="Google Shape;18068;p5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9" name="Google Shape;18069;p5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0" name="Google Shape;18070;p5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1" name="Google Shape;18071;p5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2" name="Google Shape;18072;p5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3" name="Google Shape;18073;p5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4" name="Google Shape;18074;p58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5" name="Google Shape;18075;p58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6" name="Google Shape;18076;p58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7" name="Google Shape;18077;p58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8" name="Google Shape;18078;p58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9" name="Google Shape;18079;p5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0" name="Google Shape;18080;p5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1" name="Google Shape;18081;p5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2" name="Google Shape;18082;p5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3" name="Google Shape;18083;p5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4" name="Google Shape;18084;p5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5" name="Google Shape;18085;p5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6" name="Google Shape;18086;p5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7" name="Google Shape;18087;p58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8" name="Google Shape;18088;p58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9" name="Google Shape;18089;p58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0" name="Google Shape;18090;p58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1" name="Google Shape;18091;p58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2" name="Google Shape;18092;p5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3" name="Google Shape;18093;p5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4" name="Google Shape;18094;p5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5" name="Google Shape;18095;p5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6" name="Google Shape;18096;p5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7" name="Google Shape;18097;p5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8" name="Google Shape;18098;p5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9" name="Google Shape;18099;p5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0" name="Google Shape;18100;p58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1" name="Google Shape;18101;p58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2" name="Google Shape;18102;p58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3" name="Google Shape;18103;p58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4" name="Google Shape;18104;p58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5" name="Google Shape;18105;p5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6" name="Google Shape;18106;p5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7" name="Google Shape;18107;p5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8" name="Google Shape;18108;p5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9" name="Google Shape;18109;p5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0" name="Google Shape;18110;p5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1" name="Google Shape;18111;p5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2" name="Google Shape;18112;p5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3" name="Google Shape;18113;p58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4" name="Google Shape;18114;p58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5" name="Google Shape;18115;p58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6" name="Google Shape;18116;p58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7" name="Google Shape;18117;p58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8" name="Google Shape;18118;p5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9" name="Google Shape;18119;p5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0" name="Google Shape;18120;p5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1" name="Google Shape;18121;p5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2" name="Google Shape;18122;p5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3" name="Google Shape;18123;p5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4" name="Google Shape;18124;p58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5" name="Google Shape;18125;p58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6" name="Google Shape;18126;p58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7" name="Google Shape;18127;p58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8" name="Google Shape;18128;p58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9" name="Google Shape;18129;p5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0" name="Google Shape;18130;p5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1" name="Google Shape;18131;p5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2" name="Google Shape;18132;p5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3" name="Google Shape;18133;p5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4" name="Google Shape;18134;p5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5" name="Google Shape;18135;p5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6" name="Google Shape;18136;p5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7" name="Google Shape;18137;p5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8" name="Google Shape;18138;p5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9" name="Google Shape;18139;p58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0" name="Google Shape;18140;p58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1" name="Google Shape;18141;p58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2" name="Google Shape;18142;p58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3" name="Google Shape;18143;p58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4" name="Google Shape;18144;p5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5" name="Google Shape;18145;p5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6" name="Google Shape;18146;p5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7" name="Google Shape;18147;p5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8" name="Google Shape;18148;p5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9" name="Google Shape;18149;p5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0" name="Google Shape;18150;p5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1" name="Google Shape;18151;p5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2" name="Google Shape;18152;p58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3" name="Google Shape;18153;p58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4" name="Google Shape;18154;p58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5" name="Google Shape;18155;p58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6" name="Google Shape;18156;p58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7" name="Google Shape;18157;p5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8" name="Google Shape;18158;p5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9" name="Google Shape;18159;p5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0" name="Google Shape;18160;p5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1" name="Google Shape;18161;p5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2" name="Google Shape;18162;p5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3" name="Google Shape;18163;p5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4" name="Google Shape;18164;p5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5" name="Google Shape;18165;p58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6" name="Google Shape;18166;p58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7" name="Google Shape;18167;p58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8" name="Google Shape;18168;p58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9" name="Google Shape;18169;p58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0" name="Google Shape;18170;p5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1" name="Google Shape;18171;p5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2" name="Google Shape;18172;p5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3" name="Google Shape;18173;p5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4" name="Google Shape;18174;p5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5" name="Google Shape;18175;p5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6" name="Google Shape;18176;p5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7" name="Google Shape;18177;p5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8" name="Google Shape;18178;p58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9" name="Google Shape;18179;p58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0" name="Google Shape;18180;p58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1" name="Google Shape;18181;p58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2" name="Google Shape;18182;p58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3" name="Google Shape;18183;p5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4" name="Google Shape;18184;p5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5" name="Google Shape;18185;p5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6" name="Google Shape;18186;p5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7" name="Google Shape;18187;p5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8" name="Google Shape;18188;p5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9" name="Google Shape;18189;p5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0" name="Google Shape;18190;p5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1" name="Google Shape;18191;p58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2" name="Google Shape;18192;p58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3" name="Google Shape;18193;p58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4" name="Google Shape;18194;p58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5" name="Google Shape;18195;p58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6" name="Google Shape;18196;p5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7" name="Google Shape;18197;p5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8" name="Google Shape;18198;p5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9" name="Google Shape;18199;p5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0" name="Google Shape;18200;p5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1" name="Google Shape;18201;p5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2" name="Google Shape;18202;p58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3" name="Google Shape;18203;p58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4" name="Google Shape;18204;p58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5" name="Google Shape;18205;p58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6" name="Google Shape;18206;p58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7" name="Google Shape;18207;p5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8" name="Google Shape;18208;p5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9" name="Google Shape;18209;p5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0" name="Google Shape;18210;p5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1" name="Google Shape;18211;p5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2" name="Google Shape;18212;p5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3" name="Google Shape;18213;p5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4" name="Google Shape;18214;p5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5" name="Google Shape;18215;p5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6" name="Google Shape;18216;p5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7" name="Google Shape;18217;p58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8" name="Google Shape;18218;p58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9" name="Google Shape;18219;p58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0" name="Google Shape;18220;p58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1" name="Google Shape;18221;p58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2" name="Google Shape;18222;p5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3" name="Google Shape;18223;p5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4" name="Google Shape;18224;p5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5" name="Google Shape;18225;p5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6" name="Google Shape;18226;p5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7" name="Google Shape;18227;p5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8" name="Google Shape;18228;p5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9" name="Google Shape;18229;p5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0" name="Google Shape;18230;p58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1" name="Google Shape;18231;p58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2" name="Google Shape;18232;p58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3" name="Google Shape;18233;p58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4" name="Google Shape;18234;p58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5" name="Google Shape;18235;p5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6" name="Google Shape;18236;p5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7" name="Google Shape;18237;p5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8" name="Google Shape;18238;p5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9" name="Google Shape;18239;p5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0" name="Google Shape;18240;p5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1" name="Google Shape;18241;p5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2" name="Google Shape;18242;p5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3" name="Google Shape;18243;p58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4" name="Google Shape;18244;p58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5" name="Google Shape;18245;p58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6" name="Google Shape;18246;p58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7" name="Google Shape;18247;p58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8" name="Google Shape;18248;p5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9" name="Google Shape;18249;p5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0" name="Google Shape;18250;p5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1" name="Google Shape;18251;p5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2" name="Google Shape;18252;p5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3" name="Google Shape;18253;p5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4" name="Google Shape;18254;p5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5" name="Google Shape;18255;p5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6" name="Google Shape;18256;p58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7" name="Google Shape;18257;p58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8" name="Google Shape;18258;p58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9" name="Google Shape;18259;p58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0" name="Google Shape;18260;p58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1" name="Google Shape;18261;p5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2" name="Google Shape;18262;p5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3" name="Google Shape;18263;p5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4" name="Google Shape;18264;p5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5" name="Google Shape;18265;p5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6" name="Google Shape;18266;p5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7" name="Google Shape;18267;p5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8" name="Google Shape;18268;p5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9" name="Google Shape;18269;p58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0" name="Google Shape;18270;p58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1" name="Google Shape;18271;p58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2" name="Google Shape;18272;p58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3" name="Google Shape;18273;p58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4" name="Google Shape;18274;p5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5" name="Google Shape;18275;p5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6" name="Google Shape;18276;p5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7" name="Google Shape;18277;p5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8" name="Google Shape;18278;p5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9" name="Google Shape;18279;p5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0" name="Google Shape;18280;p58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1" name="Google Shape;18281;p58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2" name="Google Shape;18282;p58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3" name="Google Shape;18283;p58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4" name="Google Shape;18284;p58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5" name="Google Shape;18285;p5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6" name="Google Shape;18286;p5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7" name="Google Shape;18287;p5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8" name="Google Shape;18288;p5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9" name="Google Shape;18289;p5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0" name="Google Shape;18290;p5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1" name="Google Shape;18291;p5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2" name="Google Shape;18292;p5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3" name="Google Shape;18293;p5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4" name="Google Shape;18294;p58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5" name="Google Shape;18295;p58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6" name="Google Shape;18296;p58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7" name="Google Shape;18297;p58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8" name="Google Shape;18298;p58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9" name="Google Shape;18299;p5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0" name="Google Shape;18300;p5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1" name="Google Shape;18301;p5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2" name="Google Shape;18302;p5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3" name="Google Shape;18303;p5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4" name="Google Shape;18304;p58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5" name="Google Shape;18305;p58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6" name="Google Shape;18306;p58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7" name="Google Shape;18307;p58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8" name="Google Shape;18308;p58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9" name="Google Shape;18309;p5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0" name="Google Shape;18310;p5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1" name="Google Shape;18311;p5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2" name="Google Shape;18312;p5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3" name="Google Shape;18313;p5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4" name="Google Shape;18314;p58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5" name="Google Shape;18315;p58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6" name="Google Shape;18316;p58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7" name="Google Shape;18317;p58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8" name="Google Shape;18318;p58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9" name="Google Shape;18319;p5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0" name="Google Shape;18320;p5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1" name="Google Shape;18321;p5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2" name="Google Shape;18322;p5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3" name="Google Shape;18323;p5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4" name="Google Shape;18324;p58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5" name="Google Shape;18325;p58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6" name="Google Shape;18326;p58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7" name="Google Shape;18327;p58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8" name="Google Shape;18328;p58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9" name="Google Shape;18329;p5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0" name="Google Shape;18330;p5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1" name="Google Shape;18331;p5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2" name="Google Shape;18332;p5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3" name="Google Shape;18333;p5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4" name="Google Shape;18334;p58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5" name="Google Shape;18335;p58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6" name="Google Shape;18336;p58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7" name="Google Shape;18337;p58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8" name="Google Shape;18338;p58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9" name="Google Shape;18339;p5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0" name="Google Shape;18340;p5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1" name="Google Shape;18341;p5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2" name="Google Shape;18342;p58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3" name="Google Shape;18343;p58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4" name="Google Shape;18344;p58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5" name="Google Shape;18345;p58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6" name="Google Shape;18346;p58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7" name="Google Shape;18347;p5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8" name="Google Shape;18348;p5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9" name="Google Shape;18349;p5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0" name="Google Shape;18350;p5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1" name="Google Shape;18351;p5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2" name="Google Shape;18352;p5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3" name="Google Shape;18353;p5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4" name="Google Shape;18354;p5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5" name="Google Shape;18355;p5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6" name="Google Shape;18356;p5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7" name="Google Shape;18357;p5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8" name="Google Shape;18358;p5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9" name="Google Shape;18359;p58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0" name="Google Shape;18360;p58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1" name="Google Shape;18361;p58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2" name="Google Shape;18362;p5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3" name="Google Shape;18363;p5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4" name="Google Shape;18364;p5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5" name="Google Shape;18365;p5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6" name="Google Shape;18366;p5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7" name="Google Shape;18367;p58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8" name="Google Shape;18368;p58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9" name="Google Shape;18369;p58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0" name="Google Shape;18370;p58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1" name="Google Shape;18371;p58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2" name="Google Shape;18372;p5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3" name="Google Shape;18373;p5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4" name="Google Shape;18374;p5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5" name="Google Shape;18375;p5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6" name="Google Shape;18376;p5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7" name="Google Shape;18377;p5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8" name="Google Shape;18378;p58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9" name="Google Shape;18379;p58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0" name="Google Shape;18380;p58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1" name="Google Shape;18381;p5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2" name="Google Shape;18382;p5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3" name="Google Shape;18383;p5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4" name="Google Shape;18384;p5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5" name="Google Shape;18385;p5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6" name="Google Shape;18386;p5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7" name="Google Shape;18387;p5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8" name="Google Shape;18388;p58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9" name="Google Shape;18389;p58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0" name="Google Shape;18390;p58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1" name="Google Shape;18391;p5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2" name="Google Shape;18392;p5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3" name="Google Shape;18393;p5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4" name="Google Shape;18394;p5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5" name="Google Shape;18395;p5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6" name="Google Shape;18396;p58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7" name="Google Shape;18397;p58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8" name="Google Shape;18398;p58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9" name="Google Shape;18399;p58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0" name="Google Shape;18400;p58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1" name="Google Shape;18401;p5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2" name="Google Shape;18402;p5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3" name="Google Shape;18403;p5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4" name="Google Shape;18404;p5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5" name="Google Shape;18405;p5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6" name="Google Shape;18406;p5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7" name="Google Shape;18407;p58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8" name="Google Shape;18408;p58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9" name="Google Shape;18409;p58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0" name="Google Shape;18410;p5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1" name="Google Shape;18411;p5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2" name="Google Shape;18412;p5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3" name="Google Shape;18413;p5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4" name="Google Shape;18414;p5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5" name="Google Shape;18415;p5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6" name="Google Shape;18416;p5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7" name="Google Shape;18417;p58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8" name="Google Shape;18418;p58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9" name="Google Shape;18419;p58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0" name="Google Shape;18420;p5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1" name="Google Shape;18421;p5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2" name="Google Shape;18422;p5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3" name="Google Shape;18423;p5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4" name="Google Shape;18424;p5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5" name="Google Shape;18425;p58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6" name="Google Shape;18426;p58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7" name="Google Shape;18427;p58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8" name="Google Shape;18428;p58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9" name="Google Shape;18429;p58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0" name="Google Shape;18430;p5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1" name="Google Shape;18431;p5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2" name="Google Shape;18432;p5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3" name="Google Shape;18433;p5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4" name="Google Shape;18434;p5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5" name="Google Shape;18435;p5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6" name="Google Shape;18436;p58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7" name="Google Shape;18437;p58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8" name="Google Shape;18438;p58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9" name="Google Shape;18439;p5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0" name="Google Shape;18440;p5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1" name="Google Shape;18441;p5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2" name="Google Shape;18442;p5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3" name="Google Shape;18443;p5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4" name="Google Shape;18444;p5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5" name="Google Shape;18445;p5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6" name="Google Shape;18446;p58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7" name="Google Shape;18447;p58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8" name="Google Shape;18448;p58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9" name="Google Shape;18449;p5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0" name="Google Shape;18450;p5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1" name="Google Shape;18451;p5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2" name="Google Shape;18452;p5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3" name="Google Shape;18453;p5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4" name="Google Shape;18454;p58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5" name="Google Shape;18455;p58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6" name="Google Shape;18456;p58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7" name="Google Shape;18457;p58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8" name="Google Shape;18458;p58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9" name="Google Shape;18459;p5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0" name="Google Shape;18460;p5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1" name="Google Shape;18461;p5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2" name="Google Shape;18462;p5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3" name="Google Shape;18463;p5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4" name="Google Shape;18464;p5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5" name="Google Shape;18465;p58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6" name="Google Shape;18466;p58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7" name="Google Shape;18467;p58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8" name="Google Shape;18468;p5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9" name="Google Shape;18469;p5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0" name="Google Shape;18470;p5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1" name="Google Shape;18471;p5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2" name="Google Shape;18472;p5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3" name="Google Shape;18473;p5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4" name="Google Shape;18474;p5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5" name="Google Shape;18475;p58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6" name="Google Shape;18476;p58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7" name="Google Shape;18477;p58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8" name="Google Shape;18478;p5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9" name="Google Shape;18479;p5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0" name="Google Shape;18480;p5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1" name="Google Shape;18481;p58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2" name="Google Shape;18482;p58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3" name="Google Shape;18483;p58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4" name="Google Shape;18484;p58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5" name="Google Shape;18485;p58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6" name="Google Shape;18486;p5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7" name="Google Shape;18487;p5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8" name="Google Shape;18488;p5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9" name="Google Shape;18489;p58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0" name="Google Shape;18490;p58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1" name="Google Shape;18491;p58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2" name="Google Shape;18492;p5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3" name="Google Shape;18493;p5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1">
    <p:bg>
      <p:bgPr>
        <a:solidFill>
          <a:schemeClr val="accent1"/>
        </a:solidFill>
        <a:effectLst/>
      </p:bgPr>
    </p:bg>
    <p:spTree>
      <p:nvGrpSpPr>
        <p:cNvPr id="1" name="Shape 18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95" name="Google Shape;18495;p59"/>
          <p:cNvGrpSpPr/>
          <p:nvPr/>
        </p:nvGrpSpPr>
        <p:grpSpPr>
          <a:xfrm flipH="1"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18496" name="Google Shape;18496;p59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97" name="Google Shape;18497;p59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18498" name="Google Shape;18498;p59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9" name="Google Shape;18499;p59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0" name="Google Shape;18500;p59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1" name="Google Shape;18501;p59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2" name="Google Shape;18502;p59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3" name="Google Shape;18503;p59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4" name="Google Shape;18504;p59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5" name="Google Shape;18505;p59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6" name="Google Shape;18506;p59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7" name="Google Shape;18507;p59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8" name="Google Shape;18508;p59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9" name="Google Shape;18509;p59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32">
    <p:spTree>
      <p:nvGrpSpPr>
        <p:cNvPr id="1" name="Shape 18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1" name="Google Shape;18511;p60"/>
          <p:cNvGrpSpPr/>
          <p:nvPr/>
        </p:nvGrpSpPr>
        <p:grpSpPr>
          <a:xfrm>
            <a:off x="-613" y="32"/>
            <a:ext cx="9162959" cy="5162845"/>
            <a:chOff x="14670875" y="846675"/>
            <a:chExt cx="7166400" cy="3385250"/>
          </a:xfrm>
        </p:grpSpPr>
        <p:sp>
          <p:nvSpPr>
            <p:cNvPr id="18512" name="Google Shape;18512;p60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3" name="Google Shape;18513;p60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4" name="Google Shape;18514;p60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5" name="Google Shape;18515;p60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6" name="Google Shape;18516;p60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7" name="Google Shape;18517;p60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8" name="Google Shape;18518;p60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9" name="Google Shape;18519;p60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0" name="Google Shape;18520;p60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1" name="Google Shape;18521;p60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2" name="Google Shape;18522;p60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3" name="Google Shape;18523;p60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4" name="Google Shape;18524;p60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5" name="Google Shape;18525;p60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6" name="Google Shape;18526;p60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33">
    <p:bg>
      <p:bgPr>
        <a:solidFill>
          <a:schemeClr val="accent3"/>
        </a:solidFill>
        <a:effectLst/>
      </p:bgPr>
    </p:bg>
    <p:spTree>
      <p:nvGrpSpPr>
        <p:cNvPr id="1" name="Shape 18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28" name="Google Shape;18528;p61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18529" name="Google Shape;18529;p61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0" name="Google Shape;18530;p61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1" name="Google Shape;18531;p61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2" name="Google Shape;18532;p61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3" name="Google Shape;18533;p61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4" name="Google Shape;18534;p61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5" name="Google Shape;18535;p61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6" name="Google Shape;18536;p61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7" name="Google Shape;18537;p61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8" name="Google Shape;18538;p61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9" name="Google Shape;18539;p61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0" name="Google Shape;18540;p61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34">
    <p:spTree>
      <p:nvGrpSpPr>
        <p:cNvPr id="1" name="Shape 18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42" name="Google Shape;18542;p62"/>
          <p:cNvGrpSpPr/>
          <p:nvPr/>
        </p:nvGrpSpPr>
        <p:grpSpPr>
          <a:xfrm>
            <a:off x="-133355" y="25"/>
            <a:ext cx="9305870" cy="5143513"/>
            <a:chOff x="-113074" y="-12"/>
            <a:chExt cx="5148476" cy="5143513"/>
          </a:xfrm>
        </p:grpSpPr>
        <p:sp>
          <p:nvSpPr>
            <p:cNvPr id="18543" name="Google Shape;18543;p62"/>
            <p:cNvSpPr/>
            <p:nvPr/>
          </p:nvSpPr>
          <p:spPr>
            <a:xfrm>
              <a:off x="-96740" y="12213"/>
              <a:ext cx="2138828" cy="2117064"/>
            </a:xfrm>
            <a:custGeom>
              <a:avLst/>
              <a:gdLst/>
              <a:ahLst/>
              <a:cxnLst/>
              <a:rect l="l" t="t" r="r" b="b"/>
              <a:pathLst>
                <a:path w="42161" h="41732" extrusionOk="0">
                  <a:moveTo>
                    <a:pt x="417" y="0"/>
                  </a:moveTo>
                  <a:lnTo>
                    <a:pt x="0" y="453"/>
                  </a:lnTo>
                  <a:lnTo>
                    <a:pt x="42160" y="41732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EEC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4" name="Google Shape;18544;p62"/>
            <p:cNvSpPr/>
            <p:nvPr/>
          </p:nvSpPr>
          <p:spPr>
            <a:xfrm>
              <a:off x="3048817" y="12822"/>
              <a:ext cx="1972078" cy="1992624"/>
            </a:xfrm>
            <a:custGeom>
              <a:avLst/>
              <a:gdLst/>
              <a:ahLst/>
              <a:cxnLst/>
              <a:rect l="l" t="t" r="r" b="b"/>
              <a:pathLst>
                <a:path w="38874" h="39279" extrusionOk="0">
                  <a:moveTo>
                    <a:pt x="38433" y="0"/>
                  </a:moveTo>
                  <a:lnTo>
                    <a:pt x="0" y="39279"/>
                  </a:lnTo>
                  <a:lnTo>
                    <a:pt x="38874" y="429"/>
                  </a:lnTo>
                  <a:lnTo>
                    <a:pt x="38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5" name="Google Shape;18545;p62"/>
            <p:cNvSpPr/>
            <p:nvPr/>
          </p:nvSpPr>
          <p:spPr>
            <a:xfrm>
              <a:off x="-96740" y="3061090"/>
              <a:ext cx="2091699" cy="2069378"/>
            </a:xfrm>
            <a:custGeom>
              <a:avLst/>
              <a:gdLst/>
              <a:ahLst/>
              <a:cxnLst/>
              <a:rect l="l" t="t" r="r" b="b"/>
              <a:pathLst>
                <a:path w="41232" h="40792" extrusionOk="0">
                  <a:moveTo>
                    <a:pt x="41232" y="1"/>
                  </a:moveTo>
                  <a:lnTo>
                    <a:pt x="0" y="40363"/>
                  </a:lnTo>
                  <a:lnTo>
                    <a:pt x="417" y="40792"/>
                  </a:lnTo>
                  <a:lnTo>
                    <a:pt x="41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6" name="Google Shape;18546;p62"/>
            <p:cNvSpPr/>
            <p:nvPr/>
          </p:nvSpPr>
          <p:spPr>
            <a:xfrm>
              <a:off x="3605661" y="3700116"/>
              <a:ext cx="1415215" cy="1430332"/>
            </a:xfrm>
            <a:custGeom>
              <a:avLst/>
              <a:gdLst/>
              <a:ahLst/>
              <a:cxnLst/>
              <a:rect l="l" t="t" r="r" b="b"/>
              <a:pathLst>
                <a:path w="27897" h="28195" extrusionOk="0">
                  <a:moveTo>
                    <a:pt x="1" y="1"/>
                  </a:moveTo>
                  <a:lnTo>
                    <a:pt x="27456" y="28195"/>
                  </a:lnTo>
                  <a:lnTo>
                    <a:pt x="27897" y="277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7" name="Google Shape;18547;p62"/>
            <p:cNvSpPr/>
            <p:nvPr/>
          </p:nvSpPr>
          <p:spPr>
            <a:xfrm>
              <a:off x="3164781" y="12822"/>
              <a:ext cx="1592161" cy="1795132"/>
            </a:xfrm>
            <a:custGeom>
              <a:avLst/>
              <a:gdLst/>
              <a:ahLst/>
              <a:cxnLst/>
              <a:rect l="l" t="t" r="r" b="b"/>
              <a:pathLst>
                <a:path w="31385" h="35386" extrusionOk="0">
                  <a:moveTo>
                    <a:pt x="30933" y="0"/>
                  </a:moveTo>
                  <a:lnTo>
                    <a:pt x="0" y="35385"/>
                  </a:lnTo>
                  <a:lnTo>
                    <a:pt x="31385" y="429"/>
                  </a:lnTo>
                  <a:lnTo>
                    <a:pt x="309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8" name="Google Shape;18548;p62"/>
            <p:cNvSpPr/>
            <p:nvPr/>
          </p:nvSpPr>
          <p:spPr>
            <a:xfrm>
              <a:off x="2987182" y="15815"/>
              <a:ext cx="917554" cy="1650805"/>
            </a:xfrm>
            <a:custGeom>
              <a:avLst/>
              <a:gdLst/>
              <a:ahLst/>
              <a:cxnLst/>
              <a:rect l="l" t="t" r="r" b="b"/>
              <a:pathLst>
                <a:path w="18087" h="32541" extrusionOk="0">
                  <a:moveTo>
                    <a:pt x="17562" y="1"/>
                  </a:moveTo>
                  <a:lnTo>
                    <a:pt x="1" y="32540"/>
                  </a:lnTo>
                  <a:lnTo>
                    <a:pt x="18086" y="298"/>
                  </a:lnTo>
                  <a:lnTo>
                    <a:pt x="175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9" name="Google Shape;18549;p62"/>
            <p:cNvSpPr/>
            <p:nvPr/>
          </p:nvSpPr>
          <p:spPr>
            <a:xfrm>
              <a:off x="4132930" y="13989"/>
              <a:ext cx="496545" cy="590802"/>
            </a:xfrm>
            <a:custGeom>
              <a:avLst/>
              <a:gdLst/>
              <a:ahLst/>
              <a:cxnLst/>
              <a:rect l="l" t="t" r="r" b="b"/>
              <a:pathLst>
                <a:path w="9788" h="11646" extrusionOk="0">
                  <a:moveTo>
                    <a:pt x="9323" y="1"/>
                  </a:moveTo>
                  <a:lnTo>
                    <a:pt x="1" y="11645"/>
                  </a:lnTo>
                  <a:lnTo>
                    <a:pt x="9788" y="382"/>
                  </a:lnTo>
                  <a:lnTo>
                    <a:pt x="93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0" name="Google Shape;18550;p62"/>
            <p:cNvSpPr/>
            <p:nvPr/>
          </p:nvSpPr>
          <p:spPr>
            <a:xfrm>
              <a:off x="2156710" y="21243"/>
              <a:ext cx="247715" cy="1871278"/>
            </a:xfrm>
            <a:custGeom>
              <a:avLst/>
              <a:gdLst/>
              <a:ahLst/>
              <a:cxnLst/>
              <a:rect l="l" t="t" r="r" b="b"/>
              <a:pathLst>
                <a:path w="4883" h="36887" extrusionOk="0">
                  <a:moveTo>
                    <a:pt x="620" y="1"/>
                  </a:moveTo>
                  <a:lnTo>
                    <a:pt x="1" y="96"/>
                  </a:lnTo>
                  <a:lnTo>
                    <a:pt x="4882" y="36886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1" name="Google Shape;18551;p62"/>
            <p:cNvSpPr/>
            <p:nvPr/>
          </p:nvSpPr>
          <p:spPr>
            <a:xfrm>
              <a:off x="1587133" y="18250"/>
              <a:ext cx="602875" cy="1696665"/>
            </a:xfrm>
            <a:custGeom>
              <a:avLst/>
              <a:gdLst/>
              <a:ahLst/>
              <a:cxnLst/>
              <a:rect l="l" t="t" r="r" b="b"/>
              <a:pathLst>
                <a:path w="11884" h="33445" extrusionOk="0">
                  <a:moveTo>
                    <a:pt x="561" y="0"/>
                  </a:moveTo>
                  <a:lnTo>
                    <a:pt x="1" y="215"/>
                  </a:lnTo>
                  <a:lnTo>
                    <a:pt x="11883" y="33445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2" name="Google Shape;18552;p62"/>
            <p:cNvSpPr/>
            <p:nvPr/>
          </p:nvSpPr>
          <p:spPr>
            <a:xfrm>
              <a:off x="1397511" y="17641"/>
              <a:ext cx="271253" cy="613732"/>
            </a:xfrm>
            <a:custGeom>
              <a:avLst/>
              <a:gdLst/>
              <a:ahLst/>
              <a:cxnLst/>
              <a:rect l="l" t="t" r="r" b="b"/>
              <a:pathLst>
                <a:path w="5347" h="12098" extrusionOk="0">
                  <a:moveTo>
                    <a:pt x="548" y="0"/>
                  </a:moveTo>
                  <a:lnTo>
                    <a:pt x="0" y="238"/>
                  </a:lnTo>
                  <a:lnTo>
                    <a:pt x="5346" y="1209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3" name="Google Shape;18553;p62"/>
            <p:cNvSpPr/>
            <p:nvPr/>
          </p:nvSpPr>
          <p:spPr>
            <a:xfrm>
              <a:off x="2798727" y="19467"/>
              <a:ext cx="483863" cy="1538438"/>
            </a:xfrm>
            <a:custGeom>
              <a:avLst/>
              <a:gdLst/>
              <a:ahLst/>
              <a:cxnLst/>
              <a:rect l="l" t="t" r="r" b="b"/>
              <a:pathLst>
                <a:path w="9538" h="30326" extrusionOk="0">
                  <a:moveTo>
                    <a:pt x="8954" y="0"/>
                  </a:moveTo>
                  <a:lnTo>
                    <a:pt x="1" y="30325"/>
                  </a:lnTo>
                  <a:lnTo>
                    <a:pt x="9538" y="167"/>
                  </a:lnTo>
                  <a:lnTo>
                    <a:pt x="89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4" name="Google Shape;18554;p62"/>
            <p:cNvSpPr/>
            <p:nvPr/>
          </p:nvSpPr>
          <p:spPr>
            <a:xfrm>
              <a:off x="-96131" y="409619"/>
              <a:ext cx="1769767" cy="1481062"/>
            </a:xfrm>
            <a:custGeom>
              <a:avLst/>
              <a:gdLst/>
              <a:ahLst/>
              <a:cxnLst/>
              <a:rect l="l" t="t" r="r" b="b"/>
              <a:pathLst>
                <a:path w="34886" h="29195" extrusionOk="0">
                  <a:moveTo>
                    <a:pt x="393" y="0"/>
                  </a:moveTo>
                  <a:lnTo>
                    <a:pt x="0" y="453"/>
                  </a:lnTo>
                  <a:lnTo>
                    <a:pt x="34886" y="29195"/>
                  </a:lnTo>
                  <a:lnTo>
                    <a:pt x="34886" y="29195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5" name="Google Shape;18555;p62"/>
            <p:cNvSpPr/>
            <p:nvPr/>
          </p:nvSpPr>
          <p:spPr>
            <a:xfrm>
              <a:off x="-90703" y="1793337"/>
              <a:ext cx="1896643" cy="575075"/>
            </a:xfrm>
            <a:custGeom>
              <a:avLst/>
              <a:gdLst/>
              <a:ahLst/>
              <a:cxnLst/>
              <a:rect l="l" t="t" r="r" b="b"/>
              <a:pathLst>
                <a:path w="37387" h="11336" extrusionOk="0">
                  <a:moveTo>
                    <a:pt x="179" y="1"/>
                  </a:moveTo>
                  <a:lnTo>
                    <a:pt x="0" y="584"/>
                  </a:lnTo>
                  <a:lnTo>
                    <a:pt x="37386" y="11335"/>
                  </a:lnTo>
                  <a:lnTo>
                    <a:pt x="37386" y="11335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6" name="Google Shape;18556;p62"/>
            <p:cNvSpPr/>
            <p:nvPr/>
          </p:nvSpPr>
          <p:spPr>
            <a:xfrm>
              <a:off x="4111827" y="4764346"/>
              <a:ext cx="279674" cy="364241"/>
            </a:xfrm>
            <a:custGeom>
              <a:avLst/>
              <a:gdLst/>
              <a:ahLst/>
              <a:cxnLst/>
              <a:rect l="l" t="t" r="r" b="b"/>
              <a:pathLst>
                <a:path w="5513" h="7180" extrusionOk="0">
                  <a:moveTo>
                    <a:pt x="0" y="0"/>
                  </a:moveTo>
                  <a:lnTo>
                    <a:pt x="5025" y="7180"/>
                  </a:lnTo>
                  <a:lnTo>
                    <a:pt x="5513" y="6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7" name="Google Shape;18557;p62"/>
            <p:cNvSpPr/>
            <p:nvPr/>
          </p:nvSpPr>
          <p:spPr>
            <a:xfrm>
              <a:off x="3466767" y="2922196"/>
              <a:ext cx="1548077" cy="553312"/>
            </a:xfrm>
            <a:custGeom>
              <a:avLst/>
              <a:gdLst/>
              <a:ahLst/>
              <a:cxnLst/>
              <a:rect l="l" t="t" r="r" b="b"/>
              <a:pathLst>
                <a:path w="30516" h="10907" extrusionOk="0">
                  <a:moveTo>
                    <a:pt x="0" y="0"/>
                  </a:moveTo>
                  <a:lnTo>
                    <a:pt x="30314" y="10906"/>
                  </a:lnTo>
                  <a:lnTo>
                    <a:pt x="30516" y="10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8" name="Google Shape;18558;p62"/>
            <p:cNvSpPr/>
            <p:nvPr/>
          </p:nvSpPr>
          <p:spPr>
            <a:xfrm>
              <a:off x="3075956" y="2712028"/>
              <a:ext cx="1937125" cy="456671"/>
            </a:xfrm>
            <a:custGeom>
              <a:avLst/>
              <a:gdLst/>
              <a:ahLst/>
              <a:cxnLst/>
              <a:rect l="l" t="t" r="r" b="b"/>
              <a:pathLst>
                <a:path w="38185" h="9002" extrusionOk="0">
                  <a:moveTo>
                    <a:pt x="1" y="0"/>
                  </a:moveTo>
                  <a:lnTo>
                    <a:pt x="38053" y="9001"/>
                  </a:lnTo>
                  <a:lnTo>
                    <a:pt x="38184" y="8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9" name="Google Shape;18559;p62"/>
            <p:cNvSpPr/>
            <p:nvPr/>
          </p:nvSpPr>
          <p:spPr>
            <a:xfrm>
              <a:off x="3287392" y="1590424"/>
              <a:ext cx="1728067" cy="668063"/>
            </a:xfrm>
            <a:custGeom>
              <a:avLst/>
              <a:gdLst/>
              <a:ahLst/>
              <a:cxnLst/>
              <a:rect l="l" t="t" r="r" b="b"/>
              <a:pathLst>
                <a:path w="34064" h="13169" extrusionOk="0">
                  <a:moveTo>
                    <a:pt x="33838" y="0"/>
                  </a:moveTo>
                  <a:lnTo>
                    <a:pt x="0" y="13168"/>
                  </a:lnTo>
                  <a:lnTo>
                    <a:pt x="34064" y="560"/>
                  </a:lnTo>
                  <a:lnTo>
                    <a:pt x="338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0" name="Google Shape;18560;p62"/>
            <p:cNvSpPr/>
            <p:nvPr/>
          </p:nvSpPr>
          <p:spPr>
            <a:xfrm>
              <a:off x="-93747" y="2899825"/>
              <a:ext cx="1805430" cy="1011759"/>
            </a:xfrm>
            <a:custGeom>
              <a:avLst/>
              <a:gdLst/>
              <a:ahLst/>
              <a:cxnLst/>
              <a:rect l="l" t="t" r="r" b="b"/>
              <a:pathLst>
                <a:path w="35589" h="19944" extrusionOk="0">
                  <a:moveTo>
                    <a:pt x="35589" y="1"/>
                  </a:moveTo>
                  <a:lnTo>
                    <a:pt x="1" y="19408"/>
                  </a:lnTo>
                  <a:lnTo>
                    <a:pt x="299" y="19944"/>
                  </a:lnTo>
                  <a:lnTo>
                    <a:pt x="355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1" name="Google Shape;18561;p62"/>
            <p:cNvSpPr/>
            <p:nvPr/>
          </p:nvSpPr>
          <p:spPr>
            <a:xfrm>
              <a:off x="2980537" y="3326856"/>
              <a:ext cx="1180893" cy="1801169"/>
            </a:xfrm>
            <a:custGeom>
              <a:avLst/>
              <a:gdLst/>
              <a:ahLst/>
              <a:cxnLst/>
              <a:rect l="l" t="t" r="r" b="b"/>
              <a:pathLst>
                <a:path w="23278" h="35505" extrusionOk="0">
                  <a:moveTo>
                    <a:pt x="1" y="1"/>
                  </a:moveTo>
                  <a:lnTo>
                    <a:pt x="22777" y="35505"/>
                  </a:lnTo>
                  <a:lnTo>
                    <a:pt x="23277" y="35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2" name="Google Shape;18562;p62"/>
            <p:cNvSpPr/>
            <p:nvPr/>
          </p:nvSpPr>
          <p:spPr>
            <a:xfrm>
              <a:off x="2967854" y="3028472"/>
              <a:ext cx="2053043" cy="1957620"/>
            </a:xfrm>
            <a:custGeom>
              <a:avLst/>
              <a:gdLst/>
              <a:ahLst/>
              <a:cxnLst/>
              <a:rect l="l" t="t" r="r" b="b"/>
              <a:pathLst>
                <a:path w="40470" h="38589" extrusionOk="0">
                  <a:moveTo>
                    <a:pt x="1" y="1"/>
                  </a:moveTo>
                  <a:lnTo>
                    <a:pt x="40029" y="38589"/>
                  </a:lnTo>
                  <a:lnTo>
                    <a:pt x="40470" y="38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3" name="Google Shape;18563;p62"/>
            <p:cNvSpPr/>
            <p:nvPr/>
          </p:nvSpPr>
          <p:spPr>
            <a:xfrm>
              <a:off x="3922154" y="1433369"/>
              <a:ext cx="1093891" cy="501365"/>
            </a:xfrm>
            <a:custGeom>
              <a:avLst/>
              <a:gdLst/>
              <a:ahLst/>
              <a:cxnLst/>
              <a:rect l="l" t="t" r="r" b="b"/>
              <a:pathLst>
                <a:path w="21563" h="9883" extrusionOk="0">
                  <a:moveTo>
                    <a:pt x="21313" y="1"/>
                  </a:moveTo>
                  <a:lnTo>
                    <a:pt x="1" y="9883"/>
                  </a:lnTo>
                  <a:lnTo>
                    <a:pt x="21563" y="548"/>
                  </a:lnTo>
                  <a:lnTo>
                    <a:pt x="213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4" name="Google Shape;18564;p62"/>
            <p:cNvSpPr/>
            <p:nvPr/>
          </p:nvSpPr>
          <p:spPr>
            <a:xfrm>
              <a:off x="59097" y="4113856"/>
              <a:ext cx="964631" cy="1016578"/>
            </a:xfrm>
            <a:custGeom>
              <a:avLst/>
              <a:gdLst/>
              <a:ahLst/>
              <a:cxnLst/>
              <a:rect l="l" t="t" r="r" b="b"/>
              <a:pathLst>
                <a:path w="19015" h="20039" extrusionOk="0">
                  <a:moveTo>
                    <a:pt x="19014" y="0"/>
                  </a:moveTo>
                  <a:lnTo>
                    <a:pt x="0" y="19610"/>
                  </a:lnTo>
                  <a:lnTo>
                    <a:pt x="429" y="20039"/>
                  </a:lnTo>
                  <a:lnTo>
                    <a:pt x="190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5" name="Google Shape;18565;p62"/>
            <p:cNvSpPr/>
            <p:nvPr/>
          </p:nvSpPr>
          <p:spPr>
            <a:xfrm>
              <a:off x="-93747" y="3352829"/>
              <a:ext cx="1174856" cy="662635"/>
            </a:xfrm>
            <a:custGeom>
              <a:avLst/>
              <a:gdLst/>
              <a:ahLst/>
              <a:cxnLst/>
              <a:rect l="l" t="t" r="r" b="b"/>
              <a:pathLst>
                <a:path w="23159" h="13062" extrusionOk="0">
                  <a:moveTo>
                    <a:pt x="23159" y="1"/>
                  </a:moveTo>
                  <a:lnTo>
                    <a:pt x="1" y="12526"/>
                  </a:lnTo>
                  <a:lnTo>
                    <a:pt x="299" y="13062"/>
                  </a:lnTo>
                  <a:lnTo>
                    <a:pt x="231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6" name="Google Shape;18566;p62"/>
            <p:cNvSpPr/>
            <p:nvPr/>
          </p:nvSpPr>
          <p:spPr>
            <a:xfrm>
              <a:off x="-91312" y="1652008"/>
              <a:ext cx="616116" cy="230162"/>
            </a:xfrm>
            <a:custGeom>
              <a:avLst/>
              <a:gdLst/>
              <a:ahLst/>
              <a:cxnLst/>
              <a:rect l="l" t="t" r="r" b="b"/>
              <a:pathLst>
                <a:path w="12145" h="4537" extrusionOk="0">
                  <a:moveTo>
                    <a:pt x="203" y="1"/>
                  </a:moveTo>
                  <a:lnTo>
                    <a:pt x="1" y="572"/>
                  </a:lnTo>
                  <a:lnTo>
                    <a:pt x="12145" y="4537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7" name="Google Shape;18567;p62"/>
            <p:cNvSpPr/>
            <p:nvPr/>
          </p:nvSpPr>
          <p:spPr>
            <a:xfrm>
              <a:off x="1972516" y="3207898"/>
              <a:ext cx="391433" cy="1914094"/>
            </a:xfrm>
            <a:custGeom>
              <a:avLst/>
              <a:gdLst/>
              <a:ahLst/>
              <a:cxnLst/>
              <a:rect l="l" t="t" r="r" b="b"/>
              <a:pathLst>
                <a:path w="7716" h="37731" extrusionOk="0">
                  <a:moveTo>
                    <a:pt x="7715" y="0"/>
                  </a:moveTo>
                  <a:lnTo>
                    <a:pt x="0" y="37624"/>
                  </a:lnTo>
                  <a:lnTo>
                    <a:pt x="595" y="37731"/>
                  </a:lnTo>
                  <a:lnTo>
                    <a:pt x="7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8" name="Google Shape;18568;p62"/>
            <p:cNvSpPr/>
            <p:nvPr/>
          </p:nvSpPr>
          <p:spPr>
            <a:xfrm>
              <a:off x="2160920" y="4414625"/>
              <a:ext cx="101561" cy="706720"/>
            </a:xfrm>
            <a:custGeom>
              <a:avLst/>
              <a:gdLst/>
              <a:ahLst/>
              <a:cxnLst/>
              <a:rect l="l" t="t" r="r" b="b"/>
              <a:pathLst>
                <a:path w="2002" h="13931" extrusionOk="0">
                  <a:moveTo>
                    <a:pt x="2001" y="1"/>
                  </a:moveTo>
                  <a:lnTo>
                    <a:pt x="1" y="13860"/>
                  </a:lnTo>
                  <a:lnTo>
                    <a:pt x="596" y="13931"/>
                  </a:lnTo>
                  <a:lnTo>
                    <a:pt x="2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9" name="Google Shape;18569;p62"/>
            <p:cNvSpPr/>
            <p:nvPr/>
          </p:nvSpPr>
          <p:spPr>
            <a:xfrm>
              <a:off x="-90094" y="2860561"/>
              <a:ext cx="1409178" cy="362466"/>
            </a:xfrm>
            <a:custGeom>
              <a:avLst/>
              <a:gdLst/>
              <a:ahLst/>
              <a:cxnLst/>
              <a:rect l="l" t="t" r="r" b="b"/>
              <a:pathLst>
                <a:path w="27778" h="7145" extrusionOk="0">
                  <a:moveTo>
                    <a:pt x="27778" y="1"/>
                  </a:moveTo>
                  <a:lnTo>
                    <a:pt x="0" y="6549"/>
                  </a:lnTo>
                  <a:lnTo>
                    <a:pt x="155" y="7145"/>
                  </a:lnTo>
                  <a:lnTo>
                    <a:pt x="277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0" name="Google Shape;18570;p62"/>
            <p:cNvSpPr/>
            <p:nvPr/>
          </p:nvSpPr>
          <p:spPr>
            <a:xfrm>
              <a:off x="59097" y="12822"/>
              <a:ext cx="1490701" cy="1569840"/>
            </a:xfrm>
            <a:custGeom>
              <a:avLst/>
              <a:gdLst/>
              <a:ahLst/>
              <a:cxnLst/>
              <a:rect l="l" t="t" r="r" b="b"/>
              <a:pathLst>
                <a:path w="29385" h="30945" extrusionOk="0">
                  <a:moveTo>
                    <a:pt x="429" y="0"/>
                  </a:moveTo>
                  <a:lnTo>
                    <a:pt x="0" y="429"/>
                  </a:lnTo>
                  <a:lnTo>
                    <a:pt x="29385" y="3094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1" name="Google Shape;18571;p62"/>
            <p:cNvSpPr/>
            <p:nvPr/>
          </p:nvSpPr>
          <p:spPr>
            <a:xfrm>
              <a:off x="-111857" y="2990426"/>
              <a:ext cx="2131573" cy="2152372"/>
            </a:xfrm>
            <a:custGeom>
              <a:avLst/>
              <a:gdLst/>
              <a:ahLst/>
              <a:cxnLst/>
              <a:rect l="l" t="t" r="r" b="b"/>
              <a:pathLst>
                <a:path w="42018" h="42428" extrusionOk="0">
                  <a:moveTo>
                    <a:pt x="42018" y="1"/>
                  </a:moveTo>
                  <a:lnTo>
                    <a:pt x="167" y="41661"/>
                  </a:lnTo>
                  <a:cubicBezTo>
                    <a:pt x="1" y="41839"/>
                    <a:pt x="1" y="42137"/>
                    <a:pt x="179" y="42304"/>
                  </a:cubicBezTo>
                  <a:cubicBezTo>
                    <a:pt x="267" y="42386"/>
                    <a:pt x="381" y="42427"/>
                    <a:pt x="495" y="42427"/>
                  </a:cubicBezTo>
                  <a:cubicBezTo>
                    <a:pt x="613" y="42427"/>
                    <a:pt x="731" y="42383"/>
                    <a:pt x="822" y="42292"/>
                  </a:cubicBezTo>
                  <a:lnTo>
                    <a:pt x="42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2" name="Google Shape;18572;p62"/>
            <p:cNvSpPr/>
            <p:nvPr/>
          </p:nvSpPr>
          <p:spPr>
            <a:xfrm>
              <a:off x="-111248" y="546"/>
              <a:ext cx="2007183" cy="1983797"/>
            </a:xfrm>
            <a:custGeom>
              <a:avLst/>
              <a:gdLst/>
              <a:ahLst/>
              <a:cxnLst/>
              <a:rect l="l" t="t" r="r" b="b"/>
              <a:pathLst>
                <a:path w="39566" h="39105" extrusionOk="0">
                  <a:moveTo>
                    <a:pt x="510" y="0"/>
                  </a:moveTo>
                  <a:cubicBezTo>
                    <a:pt x="382" y="0"/>
                    <a:pt x="256" y="52"/>
                    <a:pt x="167" y="147"/>
                  </a:cubicBezTo>
                  <a:cubicBezTo>
                    <a:pt x="1" y="325"/>
                    <a:pt x="1" y="599"/>
                    <a:pt x="179" y="778"/>
                  </a:cubicBezTo>
                  <a:lnTo>
                    <a:pt x="39565" y="39104"/>
                  </a:lnTo>
                  <a:lnTo>
                    <a:pt x="822" y="123"/>
                  </a:lnTo>
                  <a:cubicBezTo>
                    <a:pt x="733" y="40"/>
                    <a:pt x="621" y="0"/>
                    <a:pt x="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3" name="Google Shape;18573;p62"/>
            <p:cNvSpPr/>
            <p:nvPr/>
          </p:nvSpPr>
          <p:spPr>
            <a:xfrm>
              <a:off x="2950962" y="3038770"/>
              <a:ext cx="2083836" cy="2103925"/>
            </a:xfrm>
            <a:custGeom>
              <a:avLst/>
              <a:gdLst/>
              <a:ahLst/>
              <a:cxnLst/>
              <a:rect l="l" t="t" r="r" b="b"/>
              <a:pathLst>
                <a:path w="41077" h="41473" extrusionOk="0">
                  <a:moveTo>
                    <a:pt x="0" y="0"/>
                  </a:moveTo>
                  <a:lnTo>
                    <a:pt x="40267" y="41339"/>
                  </a:lnTo>
                  <a:cubicBezTo>
                    <a:pt x="40357" y="41428"/>
                    <a:pt x="40470" y="41473"/>
                    <a:pt x="40583" y="41473"/>
                  </a:cubicBezTo>
                  <a:cubicBezTo>
                    <a:pt x="40696" y="41473"/>
                    <a:pt x="40809" y="41428"/>
                    <a:pt x="40898" y="41339"/>
                  </a:cubicBezTo>
                  <a:cubicBezTo>
                    <a:pt x="41077" y="41160"/>
                    <a:pt x="41077" y="40874"/>
                    <a:pt x="40898" y="406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4" name="Google Shape;18574;p62"/>
            <p:cNvSpPr/>
            <p:nvPr/>
          </p:nvSpPr>
          <p:spPr>
            <a:xfrm>
              <a:off x="3590594" y="-12"/>
              <a:ext cx="1444182" cy="1427441"/>
            </a:xfrm>
            <a:custGeom>
              <a:avLst/>
              <a:gdLst/>
              <a:ahLst/>
              <a:cxnLst/>
              <a:rect l="l" t="t" r="r" b="b"/>
              <a:pathLst>
                <a:path w="28468" h="28138" extrusionOk="0">
                  <a:moveTo>
                    <a:pt x="27974" y="0"/>
                  </a:moveTo>
                  <a:cubicBezTo>
                    <a:pt x="27861" y="0"/>
                    <a:pt x="27748" y="45"/>
                    <a:pt x="27658" y="134"/>
                  </a:cubicBezTo>
                  <a:lnTo>
                    <a:pt x="0" y="28137"/>
                  </a:lnTo>
                  <a:lnTo>
                    <a:pt x="28277" y="777"/>
                  </a:lnTo>
                  <a:lnTo>
                    <a:pt x="28289" y="777"/>
                  </a:lnTo>
                  <a:cubicBezTo>
                    <a:pt x="28468" y="598"/>
                    <a:pt x="28468" y="313"/>
                    <a:pt x="28289" y="134"/>
                  </a:cubicBezTo>
                  <a:cubicBezTo>
                    <a:pt x="28200" y="45"/>
                    <a:pt x="28087" y="0"/>
                    <a:pt x="27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5" name="Google Shape;18575;p62"/>
            <p:cNvSpPr/>
            <p:nvPr/>
          </p:nvSpPr>
          <p:spPr>
            <a:xfrm>
              <a:off x="-102776" y="272500"/>
              <a:ext cx="1801777" cy="1595864"/>
            </a:xfrm>
            <a:custGeom>
              <a:avLst/>
              <a:gdLst/>
              <a:ahLst/>
              <a:cxnLst/>
              <a:rect l="l" t="t" r="r" b="b"/>
              <a:pathLst>
                <a:path w="35517" h="31458" extrusionOk="0">
                  <a:moveTo>
                    <a:pt x="324" y="1"/>
                  </a:moveTo>
                  <a:cubicBezTo>
                    <a:pt x="243" y="1"/>
                    <a:pt x="164" y="34"/>
                    <a:pt x="107" y="96"/>
                  </a:cubicBezTo>
                  <a:cubicBezTo>
                    <a:pt x="0" y="227"/>
                    <a:pt x="12" y="417"/>
                    <a:pt x="131" y="525"/>
                  </a:cubicBezTo>
                  <a:lnTo>
                    <a:pt x="35517" y="31457"/>
                  </a:lnTo>
                  <a:lnTo>
                    <a:pt x="536" y="84"/>
                  </a:lnTo>
                  <a:cubicBezTo>
                    <a:pt x="474" y="28"/>
                    <a:pt x="398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6" name="Google Shape;18576;p62"/>
            <p:cNvSpPr/>
            <p:nvPr/>
          </p:nvSpPr>
          <p:spPr>
            <a:xfrm>
              <a:off x="-113074" y="1118599"/>
              <a:ext cx="1670133" cy="927902"/>
            </a:xfrm>
            <a:custGeom>
              <a:avLst/>
              <a:gdLst/>
              <a:ahLst/>
              <a:cxnLst/>
              <a:rect l="l" t="t" r="r" b="b"/>
              <a:pathLst>
                <a:path w="32922" h="18291" extrusionOk="0">
                  <a:moveTo>
                    <a:pt x="543" y="1"/>
                  </a:moveTo>
                  <a:cubicBezTo>
                    <a:pt x="370" y="1"/>
                    <a:pt x="205" y="99"/>
                    <a:pt x="120" y="252"/>
                  </a:cubicBezTo>
                  <a:cubicBezTo>
                    <a:pt x="1" y="455"/>
                    <a:pt x="84" y="741"/>
                    <a:pt x="310" y="860"/>
                  </a:cubicBezTo>
                  <a:lnTo>
                    <a:pt x="32922" y="18290"/>
                  </a:lnTo>
                  <a:lnTo>
                    <a:pt x="751" y="50"/>
                  </a:lnTo>
                  <a:cubicBezTo>
                    <a:pt x="683" y="16"/>
                    <a:pt x="613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7" name="Google Shape;18577;p62"/>
            <p:cNvSpPr/>
            <p:nvPr/>
          </p:nvSpPr>
          <p:spPr>
            <a:xfrm>
              <a:off x="-103994" y="399676"/>
              <a:ext cx="598614" cy="501060"/>
            </a:xfrm>
            <a:custGeom>
              <a:avLst/>
              <a:gdLst/>
              <a:ahLst/>
              <a:cxnLst/>
              <a:rect l="l" t="t" r="r" b="b"/>
              <a:pathLst>
                <a:path w="11800" h="9877" extrusionOk="0">
                  <a:moveTo>
                    <a:pt x="347" y="0"/>
                  </a:moveTo>
                  <a:cubicBezTo>
                    <a:pt x="255" y="0"/>
                    <a:pt x="162" y="40"/>
                    <a:pt x="96" y="113"/>
                  </a:cubicBezTo>
                  <a:cubicBezTo>
                    <a:pt x="0" y="256"/>
                    <a:pt x="12" y="447"/>
                    <a:pt x="143" y="554"/>
                  </a:cubicBezTo>
                  <a:lnTo>
                    <a:pt x="11800" y="9876"/>
                  </a:lnTo>
                  <a:lnTo>
                    <a:pt x="548" y="77"/>
                  </a:lnTo>
                  <a:cubicBezTo>
                    <a:pt x="490" y="25"/>
                    <a:pt x="419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8" name="Google Shape;18578;p62"/>
            <p:cNvSpPr/>
            <p:nvPr/>
          </p:nvSpPr>
          <p:spPr>
            <a:xfrm>
              <a:off x="-110030" y="2629240"/>
              <a:ext cx="1892381" cy="255223"/>
            </a:xfrm>
            <a:custGeom>
              <a:avLst/>
              <a:gdLst/>
              <a:ahLst/>
              <a:cxnLst/>
              <a:rect l="l" t="t" r="r" b="b"/>
              <a:pathLst>
                <a:path w="37303" h="5031" extrusionOk="0">
                  <a:moveTo>
                    <a:pt x="37303" y="1"/>
                  </a:moveTo>
                  <a:lnTo>
                    <a:pt x="417" y="4120"/>
                  </a:lnTo>
                  <a:cubicBezTo>
                    <a:pt x="155" y="4144"/>
                    <a:pt x="0" y="4382"/>
                    <a:pt x="24" y="4644"/>
                  </a:cubicBezTo>
                  <a:cubicBezTo>
                    <a:pt x="57" y="4872"/>
                    <a:pt x="237" y="5030"/>
                    <a:pt x="466" y="5030"/>
                  </a:cubicBezTo>
                  <a:cubicBezTo>
                    <a:pt x="489" y="5030"/>
                    <a:pt x="512" y="5029"/>
                    <a:pt x="536" y="5025"/>
                  </a:cubicBezTo>
                  <a:lnTo>
                    <a:pt x="37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9" name="Google Shape;18579;p62"/>
            <p:cNvSpPr/>
            <p:nvPr/>
          </p:nvSpPr>
          <p:spPr>
            <a:xfrm>
              <a:off x="-103385" y="2842451"/>
              <a:ext cx="1708789" cy="605057"/>
            </a:xfrm>
            <a:custGeom>
              <a:avLst/>
              <a:gdLst/>
              <a:ahLst/>
              <a:cxnLst/>
              <a:rect l="l" t="t" r="r" b="b"/>
              <a:pathLst>
                <a:path w="33684" h="11927" extrusionOk="0">
                  <a:moveTo>
                    <a:pt x="33683" y="1"/>
                  </a:moveTo>
                  <a:lnTo>
                    <a:pt x="239" y="11335"/>
                  </a:lnTo>
                  <a:cubicBezTo>
                    <a:pt x="72" y="11395"/>
                    <a:pt x="0" y="11574"/>
                    <a:pt x="48" y="11728"/>
                  </a:cubicBezTo>
                  <a:cubicBezTo>
                    <a:pt x="94" y="11849"/>
                    <a:pt x="199" y="11926"/>
                    <a:pt x="321" y="11926"/>
                  </a:cubicBezTo>
                  <a:cubicBezTo>
                    <a:pt x="356" y="11926"/>
                    <a:pt x="392" y="11920"/>
                    <a:pt x="429" y="11907"/>
                  </a:cubicBezTo>
                  <a:lnTo>
                    <a:pt x="33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0" name="Google Shape;18580;p62"/>
            <p:cNvSpPr/>
            <p:nvPr/>
          </p:nvSpPr>
          <p:spPr>
            <a:xfrm>
              <a:off x="-103994" y="3364294"/>
              <a:ext cx="625805" cy="272674"/>
            </a:xfrm>
            <a:custGeom>
              <a:avLst/>
              <a:gdLst/>
              <a:ahLst/>
              <a:cxnLst/>
              <a:rect l="l" t="t" r="r" b="b"/>
              <a:pathLst>
                <a:path w="12336" h="5375" extrusionOk="0">
                  <a:moveTo>
                    <a:pt x="12335" y="1"/>
                  </a:moveTo>
                  <a:lnTo>
                    <a:pt x="239" y="4799"/>
                  </a:lnTo>
                  <a:cubicBezTo>
                    <a:pt x="72" y="4870"/>
                    <a:pt x="0" y="5049"/>
                    <a:pt x="72" y="5192"/>
                  </a:cubicBezTo>
                  <a:cubicBezTo>
                    <a:pt x="124" y="5306"/>
                    <a:pt x="235" y="5374"/>
                    <a:pt x="351" y="5374"/>
                  </a:cubicBezTo>
                  <a:cubicBezTo>
                    <a:pt x="393" y="5374"/>
                    <a:pt x="436" y="5366"/>
                    <a:pt x="477" y="5347"/>
                  </a:cubicBezTo>
                  <a:lnTo>
                    <a:pt x="123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1" name="Google Shape;18581;p62"/>
            <p:cNvSpPr/>
            <p:nvPr/>
          </p:nvSpPr>
          <p:spPr>
            <a:xfrm>
              <a:off x="-103385" y="1749863"/>
              <a:ext cx="1551729" cy="484472"/>
            </a:xfrm>
            <a:custGeom>
              <a:avLst/>
              <a:gdLst/>
              <a:ahLst/>
              <a:cxnLst/>
              <a:rect l="l" t="t" r="r" b="b"/>
              <a:pathLst>
                <a:path w="30588" h="9550" extrusionOk="0">
                  <a:moveTo>
                    <a:pt x="347" y="1"/>
                  </a:moveTo>
                  <a:cubicBezTo>
                    <a:pt x="208" y="1"/>
                    <a:pt x="78" y="95"/>
                    <a:pt x="48" y="215"/>
                  </a:cubicBezTo>
                  <a:cubicBezTo>
                    <a:pt x="0" y="369"/>
                    <a:pt x="84" y="548"/>
                    <a:pt x="250" y="584"/>
                  </a:cubicBezTo>
                  <a:lnTo>
                    <a:pt x="30588" y="9549"/>
                  </a:lnTo>
                  <a:lnTo>
                    <a:pt x="30588" y="9549"/>
                  </a:lnTo>
                  <a:lnTo>
                    <a:pt x="429" y="12"/>
                  </a:lnTo>
                  <a:cubicBezTo>
                    <a:pt x="402" y="4"/>
                    <a:pt x="374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2" name="Google Shape;18582;p62"/>
            <p:cNvSpPr/>
            <p:nvPr/>
          </p:nvSpPr>
          <p:spPr>
            <a:xfrm>
              <a:off x="293411" y="3358866"/>
              <a:ext cx="1488317" cy="1775804"/>
            </a:xfrm>
            <a:custGeom>
              <a:avLst/>
              <a:gdLst/>
              <a:ahLst/>
              <a:cxnLst/>
              <a:rect l="l" t="t" r="r" b="b"/>
              <a:pathLst>
                <a:path w="29338" h="35005" extrusionOk="0">
                  <a:moveTo>
                    <a:pt x="29338" y="1"/>
                  </a:moveTo>
                  <a:lnTo>
                    <a:pt x="120" y="34505"/>
                  </a:lnTo>
                  <a:cubicBezTo>
                    <a:pt x="120" y="34505"/>
                    <a:pt x="120" y="34505"/>
                    <a:pt x="120" y="34505"/>
                  </a:cubicBezTo>
                  <a:lnTo>
                    <a:pt x="120" y="34505"/>
                  </a:lnTo>
                  <a:cubicBezTo>
                    <a:pt x="112" y="34505"/>
                    <a:pt x="109" y="34510"/>
                    <a:pt x="112" y="34510"/>
                  </a:cubicBezTo>
                  <a:cubicBezTo>
                    <a:pt x="113" y="34510"/>
                    <a:pt x="116" y="34509"/>
                    <a:pt x="120" y="34505"/>
                  </a:cubicBezTo>
                  <a:lnTo>
                    <a:pt x="120" y="34505"/>
                  </a:lnTo>
                  <a:cubicBezTo>
                    <a:pt x="1" y="34636"/>
                    <a:pt x="25" y="34826"/>
                    <a:pt x="167" y="34933"/>
                  </a:cubicBezTo>
                  <a:cubicBezTo>
                    <a:pt x="225" y="34981"/>
                    <a:pt x="297" y="35005"/>
                    <a:pt x="367" y="35005"/>
                  </a:cubicBezTo>
                  <a:cubicBezTo>
                    <a:pt x="456" y="35005"/>
                    <a:pt x="543" y="34966"/>
                    <a:pt x="596" y="34886"/>
                  </a:cubicBezTo>
                  <a:lnTo>
                    <a:pt x="29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3" name="Google Shape;18583;p62"/>
            <p:cNvSpPr/>
            <p:nvPr/>
          </p:nvSpPr>
          <p:spPr>
            <a:xfrm>
              <a:off x="1672306" y="3227784"/>
              <a:ext cx="587149" cy="1915717"/>
            </a:xfrm>
            <a:custGeom>
              <a:avLst/>
              <a:gdLst/>
              <a:ahLst/>
              <a:cxnLst/>
              <a:rect l="l" t="t" r="r" b="b"/>
              <a:pathLst>
                <a:path w="11574" h="37763" extrusionOk="0">
                  <a:moveTo>
                    <a:pt x="11574" y="1"/>
                  </a:moveTo>
                  <a:lnTo>
                    <a:pt x="72" y="37160"/>
                  </a:lnTo>
                  <a:cubicBezTo>
                    <a:pt x="1" y="37410"/>
                    <a:pt x="132" y="37672"/>
                    <a:pt x="382" y="37744"/>
                  </a:cubicBezTo>
                  <a:cubicBezTo>
                    <a:pt x="423" y="37756"/>
                    <a:pt x="466" y="37762"/>
                    <a:pt x="508" y="37762"/>
                  </a:cubicBezTo>
                  <a:cubicBezTo>
                    <a:pt x="706" y="37762"/>
                    <a:pt x="894" y="37631"/>
                    <a:pt x="953" y="37434"/>
                  </a:cubicBezTo>
                  <a:lnTo>
                    <a:pt x="11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4" name="Google Shape;18584;p62"/>
            <p:cNvSpPr/>
            <p:nvPr/>
          </p:nvSpPr>
          <p:spPr>
            <a:xfrm>
              <a:off x="4654771" y="637795"/>
              <a:ext cx="372713" cy="283479"/>
            </a:xfrm>
            <a:custGeom>
              <a:avLst/>
              <a:gdLst/>
              <a:ahLst/>
              <a:cxnLst/>
              <a:rect l="l" t="t" r="r" b="b"/>
              <a:pathLst>
                <a:path w="7347" h="5588" extrusionOk="0">
                  <a:moveTo>
                    <a:pt x="7007" y="0"/>
                  </a:moveTo>
                  <a:cubicBezTo>
                    <a:pt x="6938" y="0"/>
                    <a:pt x="6868" y="21"/>
                    <a:pt x="6811" y="63"/>
                  </a:cubicBezTo>
                  <a:lnTo>
                    <a:pt x="1" y="5587"/>
                  </a:lnTo>
                  <a:lnTo>
                    <a:pt x="7180" y="563"/>
                  </a:lnTo>
                  <a:lnTo>
                    <a:pt x="7204" y="539"/>
                  </a:lnTo>
                  <a:cubicBezTo>
                    <a:pt x="7335" y="444"/>
                    <a:pt x="7347" y="241"/>
                    <a:pt x="7240" y="110"/>
                  </a:cubicBezTo>
                  <a:cubicBezTo>
                    <a:pt x="7186" y="36"/>
                    <a:pt x="7098" y="0"/>
                    <a:pt x="7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5" name="Google Shape;18585;p62"/>
            <p:cNvSpPr/>
            <p:nvPr/>
          </p:nvSpPr>
          <p:spPr>
            <a:xfrm>
              <a:off x="2813235" y="8713"/>
              <a:ext cx="554530" cy="1558223"/>
            </a:xfrm>
            <a:custGeom>
              <a:avLst/>
              <a:gdLst/>
              <a:ahLst/>
              <a:cxnLst/>
              <a:rect l="l" t="t" r="r" b="b"/>
              <a:pathLst>
                <a:path w="10931" h="30716" extrusionOk="0">
                  <a:moveTo>
                    <a:pt x="10633" y="1"/>
                  </a:moveTo>
                  <a:cubicBezTo>
                    <a:pt x="10497" y="1"/>
                    <a:pt x="10373" y="73"/>
                    <a:pt x="10323" y="212"/>
                  </a:cubicBezTo>
                  <a:lnTo>
                    <a:pt x="1" y="30716"/>
                  </a:lnTo>
                  <a:lnTo>
                    <a:pt x="10895" y="403"/>
                  </a:lnTo>
                  <a:cubicBezTo>
                    <a:pt x="10931" y="236"/>
                    <a:pt x="10859" y="57"/>
                    <a:pt x="10716" y="10"/>
                  </a:cubicBezTo>
                  <a:cubicBezTo>
                    <a:pt x="10688" y="4"/>
                    <a:pt x="10660" y="1"/>
                    <a:pt x="10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6" name="Google Shape;18586;p62"/>
            <p:cNvSpPr/>
            <p:nvPr/>
          </p:nvSpPr>
          <p:spPr>
            <a:xfrm>
              <a:off x="2601850" y="89"/>
              <a:ext cx="468136" cy="1957062"/>
            </a:xfrm>
            <a:custGeom>
              <a:avLst/>
              <a:gdLst/>
              <a:ahLst/>
              <a:cxnLst/>
              <a:rect l="l" t="t" r="r" b="b"/>
              <a:pathLst>
                <a:path w="9228" h="38578" extrusionOk="0">
                  <a:moveTo>
                    <a:pt x="8708" y="0"/>
                  </a:moveTo>
                  <a:cubicBezTo>
                    <a:pt x="8508" y="0"/>
                    <a:pt x="8326" y="144"/>
                    <a:pt x="8275" y="358"/>
                  </a:cubicBezTo>
                  <a:lnTo>
                    <a:pt x="0" y="38577"/>
                  </a:lnTo>
                  <a:lnTo>
                    <a:pt x="0" y="38577"/>
                  </a:lnTo>
                  <a:lnTo>
                    <a:pt x="9168" y="573"/>
                  </a:lnTo>
                  <a:cubicBezTo>
                    <a:pt x="9228" y="311"/>
                    <a:pt x="9049" y="84"/>
                    <a:pt x="8811" y="13"/>
                  </a:cubicBezTo>
                  <a:cubicBezTo>
                    <a:pt x="8777" y="4"/>
                    <a:pt x="8742" y="0"/>
                    <a:pt x="8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7" name="Google Shape;18587;p62"/>
            <p:cNvSpPr/>
            <p:nvPr/>
          </p:nvSpPr>
          <p:spPr>
            <a:xfrm>
              <a:off x="1467567" y="241"/>
              <a:ext cx="680137" cy="1746076"/>
            </a:xfrm>
            <a:custGeom>
              <a:avLst/>
              <a:gdLst/>
              <a:ahLst/>
              <a:cxnLst/>
              <a:rect l="l" t="t" r="r" b="b"/>
              <a:pathLst>
                <a:path w="13407" h="34419" extrusionOk="0">
                  <a:moveTo>
                    <a:pt x="513" y="1"/>
                  </a:moveTo>
                  <a:cubicBezTo>
                    <a:pt x="456" y="1"/>
                    <a:pt x="399" y="11"/>
                    <a:pt x="346" y="34"/>
                  </a:cubicBezTo>
                  <a:cubicBezTo>
                    <a:pt x="120" y="117"/>
                    <a:pt x="1" y="391"/>
                    <a:pt x="96" y="629"/>
                  </a:cubicBezTo>
                  <a:lnTo>
                    <a:pt x="13407" y="34419"/>
                  </a:lnTo>
                  <a:lnTo>
                    <a:pt x="953" y="296"/>
                  </a:lnTo>
                  <a:cubicBezTo>
                    <a:pt x="889" y="113"/>
                    <a:pt x="700" y="1"/>
                    <a:pt x="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8" name="Google Shape;18588;p62"/>
            <p:cNvSpPr/>
            <p:nvPr/>
          </p:nvSpPr>
          <p:spPr>
            <a:xfrm>
              <a:off x="2790306" y="3321428"/>
              <a:ext cx="1002070" cy="1801676"/>
            </a:xfrm>
            <a:custGeom>
              <a:avLst/>
              <a:gdLst/>
              <a:ahLst/>
              <a:cxnLst/>
              <a:rect l="l" t="t" r="r" b="b"/>
              <a:pathLst>
                <a:path w="19753" h="35515" extrusionOk="0">
                  <a:moveTo>
                    <a:pt x="0" y="0"/>
                  </a:moveTo>
                  <a:lnTo>
                    <a:pt x="19598" y="35481"/>
                  </a:lnTo>
                  <a:cubicBezTo>
                    <a:pt x="19615" y="35498"/>
                    <a:pt x="19649" y="35515"/>
                    <a:pt x="19677" y="35515"/>
                  </a:cubicBezTo>
                  <a:cubicBezTo>
                    <a:pt x="19688" y="35515"/>
                    <a:pt x="19698" y="35512"/>
                    <a:pt x="19705" y="35505"/>
                  </a:cubicBezTo>
                  <a:cubicBezTo>
                    <a:pt x="19741" y="35493"/>
                    <a:pt x="19753" y="35433"/>
                    <a:pt x="19741" y="354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9" name="Google Shape;18589;p62"/>
            <p:cNvSpPr/>
            <p:nvPr/>
          </p:nvSpPr>
          <p:spPr>
            <a:xfrm>
              <a:off x="3216727" y="869573"/>
              <a:ext cx="1810807" cy="1183582"/>
            </a:xfrm>
            <a:custGeom>
              <a:avLst/>
              <a:gdLst/>
              <a:ahLst/>
              <a:cxnLst/>
              <a:rect l="l" t="t" r="r" b="b"/>
              <a:pathLst>
                <a:path w="35695" h="23331" extrusionOk="0">
                  <a:moveTo>
                    <a:pt x="35359" y="1"/>
                  </a:moveTo>
                  <a:cubicBezTo>
                    <a:pt x="35302" y="1"/>
                    <a:pt x="35244" y="18"/>
                    <a:pt x="35195" y="54"/>
                  </a:cubicBezTo>
                  <a:lnTo>
                    <a:pt x="0" y="23330"/>
                  </a:lnTo>
                  <a:lnTo>
                    <a:pt x="35516" y="554"/>
                  </a:lnTo>
                  <a:cubicBezTo>
                    <a:pt x="35647" y="470"/>
                    <a:pt x="35695" y="280"/>
                    <a:pt x="35600" y="137"/>
                  </a:cubicBezTo>
                  <a:cubicBezTo>
                    <a:pt x="35548" y="48"/>
                    <a:pt x="35454" y="1"/>
                    <a:pt x="35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0" name="Google Shape;18590;p62"/>
            <p:cNvSpPr/>
            <p:nvPr/>
          </p:nvSpPr>
          <p:spPr>
            <a:xfrm>
              <a:off x="2917735" y="8205"/>
              <a:ext cx="1964874" cy="2057051"/>
            </a:xfrm>
            <a:custGeom>
              <a:avLst/>
              <a:gdLst/>
              <a:ahLst/>
              <a:cxnLst/>
              <a:rect l="l" t="t" r="r" b="b"/>
              <a:pathLst>
                <a:path w="38732" h="40549" extrusionOk="0">
                  <a:moveTo>
                    <a:pt x="38409" y="1"/>
                  </a:moveTo>
                  <a:cubicBezTo>
                    <a:pt x="38324" y="1"/>
                    <a:pt x="38237" y="38"/>
                    <a:pt x="38172" y="103"/>
                  </a:cubicBezTo>
                  <a:lnTo>
                    <a:pt x="0" y="40548"/>
                  </a:lnTo>
                  <a:lnTo>
                    <a:pt x="38612" y="520"/>
                  </a:lnTo>
                  <a:cubicBezTo>
                    <a:pt x="38731" y="389"/>
                    <a:pt x="38731" y="198"/>
                    <a:pt x="38601" y="79"/>
                  </a:cubicBezTo>
                  <a:cubicBezTo>
                    <a:pt x="38547" y="26"/>
                    <a:pt x="38479" y="1"/>
                    <a:pt x="38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1" name="Google Shape;18591;p62"/>
            <p:cNvSpPr/>
            <p:nvPr/>
          </p:nvSpPr>
          <p:spPr>
            <a:xfrm>
              <a:off x="1319593" y="8003"/>
              <a:ext cx="505017" cy="1103530"/>
            </a:xfrm>
            <a:custGeom>
              <a:avLst/>
              <a:gdLst/>
              <a:ahLst/>
              <a:cxnLst/>
              <a:rect l="l" t="t" r="r" b="b"/>
              <a:pathLst>
                <a:path w="9955" h="21753" extrusionOk="0">
                  <a:moveTo>
                    <a:pt x="354" y="1"/>
                  </a:moveTo>
                  <a:cubicBezTo>
                    <a:pt x="311" y="1"/>
                    <a:pt x="267" y="12"/>
                    <a:pt x="227" y="36"/>
                  </a:cubicBezTo>
                  <a:cubicBezTo>
                    <a:pt x="72" y="119"/>
                    <a:pt x="1" y="298"/>
                    <a:pt x="72" y="440"/>
                  </a:cubicBezTo>
                  <a:lnTo>
                    <a:pt x="9954" y="21753"/>
                  </a:lnTo>
                  <a:lnTo>
                    <a:pt x="632" y="190"/>
                  </a:lnTo>
                  <a:cubicBezTo>
                    <a:pt x="572" y="71"/>
                    <a:pt x="464" y="1"/>
                    <a:pt x="3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2" name="Google Shape;18592;p62"/>
            <p:cNvSpPr/>
            <p:nvPr/>
          </p:nvSpPr>
          <p:spPr>
            <a:xfrm>
              <a:off x="4004283" y="4009356"/>
              <a:ext cx="1022666" cy="969501"/>
            </a:xfrm>
            <a:custGeom>
              <a:avLst/>
              <a:gdLst/>
              <a:ahLst/>
              <a:cxnLst/>
              <a:rect l="l" t="t" r="r" b="b"/>
              <a:pathLst>
                <a:path w="20159" h="19111" extrusionOk="0">
                  <a:moveTo>
                    <a:pt x="1" y="1"/>
                  </a:moveTo>
                  <a:lnTo>
                    <a:pt x="19598" y="19027"/>
                  </a:lnTo>
                  <a:cubicBezTo>
                    <a:pt x="19666" y="19083"/>
                    <a:pt x="19745" y="19110"/>
                    <a:pt x="19820" y="19110"/>
                  </a:cubicBezTo>
                  <a:cubicBezTo>
                    <a:pt x="19904" y="19110"/>
                    <a:pt x="19983" y="19077"/>
                    <a:pt x="20039" y="19015"/>
                  </a:cubicBezTo>
                  <a:cubicBezTo>
                    <a:pt x="20158" y="18896"/>
                    <a:pt x="20134" y="18705"/>
                    <a:pt x="20015" y="185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3" name="Google Shape;18593;p62"/>
            <p:cNvSpPr/>
            <p:nvPr/>
          </p:nvSpPr>
          <p:spPr>
            <a:xfrm>
              <a:off x="3243258" y="3951982"/>
              <a:ext cx="675368" cy="1190785"/>
            </a:xfrm>
            <a:custGeom>
              <a:avLst/>
              <a:gdLst/>
              <a:ahLst/>
              <a:cxnLst/>
              <a:rect l="l" t="t" r="r" b="b"/>
              <a:pathLst>
                <a:path w="13313" h="23473" extrusionOk="0">
                  <a:moveTo>
                    <a:pt x="1" y="0"/>
                  </a:moveTo>
                  <a:lnTo>
                    <a:pt x="12383" y="23230"/>
                  </a:lnTo>
                  <a:cubicBezTo>
                    <a:pt x="12471" y="23388"/>
                    <a:pt x="12627" y="23473"/>
                    <a:pt x="12788" y="23473"/>
                  </a:cubicBezTo>
                  <a:cubicBezTo>
                    <a:pt x="12869" y="23473"/>
                    <a:pt x="12951" y="23452"/>
                    <a:pt x="13026" y="23408"/>
                  </a:cubicBezTo>
                  <a:cubicBezTo>
                    <a:pt x="13229" y="23277"/>
                    <a:pt x="13312" y="23003"/>
                    <a:pt x="13193" y="227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4" name="Google Shape;18594;p62"/>
            <p:cNvSpPr/>
            <p:nvPr/>
          </p:nvSpPr>
          <p:spPr>
            <a:xfrm>
              <a:off x="1543811" y="4508878"/>
              <a:ext cx="228843" cy="622660"/>
            </a:xfrm>
            <a:custGeom>
              <a:avLst/>
              <a:gdLst/>
              <a:ahLst/>
              <a:cxnLst/>
              <a:rect l="l" t="t" r="r" b="b"/>
              <a:pathLst>
                <a:path w="4511" h="12274" extrusionOk="0">
                  <a:moveTo>
                    <a:pt x="45" y="11954"/>
                  </a:moveTo>
                  <a:cubicBezTo>
                    <a:pt x="45" y="11958"/>
                    <a:pt x="44" y="11961"/>
                    <a:pt x="43" y="11962"/>
                  </a:cubicBezTo>
                  <a:lnTo>
                    <a:pt x="43" y="11962"/>
                  </a:lnTo>
                  <a:cubicBezTo>
                    <a:pt x="43" y="11959"/>
                    <a:pt x="44" y="11957"/>
                    <a:pt x="45" y="11954"/>
                  </a:cubicBezTo>
                  <a:close/>
                  <a:moveTo>
                    <a:pt x="4510" y="0"/>
                  </a:moveTo>
                  <a:lnTo>
                    <a:pt x="45" y="11954"/>
                  </a:lnTo>
                  <a:cubicBezTo>
                    <a:pt x="45" y="11954"/>
                    <a:pt x="45" y="11954"/>
                    <a:pt x="45" y="11954"/>
                  </a:cubicBezTo>
                  <a:lnTo>
                    <a:pt x="45" y="11954"/>
                  </a:lnTo>
                  <a:cubicBezTo>
                    <a:pt x="45" y="11954"/>
                    <a:pt x="45" y="11954"/>
                    <a:pt x="45" y="11954"/>
                  </a:cubicBezTo>
                  <a:lnTo>
                    <a:pt x="45" y="11954"/>
                  </a:lnTo>
                  <a:cubicBezTo>
                    <a:pt x="39" y="11960"/>
                    <a:pt x="39" y="11963"/>
                    <a:pt x="41" y="11963"/>
                  </a:cubicBezTo>
                  <a:cubicBezTo>
                    <a:pt x="41" y="11963"/>
                    <a:pt x="42" y="11963"/>
                    <a:pt x="43" y="11962"/>
                  </a:cubicBezTo>
                  <a:lnTo>
                    <a:pt x="43" y="11962"/>
                  </a:lnTo>
                  <a:cubicBezTo>
                    <a:pt x="0" y="12090"/>
                    <a:pt x="60" y="12217"/>
                    <a:pt x="200" y="12263"/>
                  </a:cubicBezTo>
                  <a:cubicBezTo>
                    <a:pt x="223" y="12270"/>
                    <a:pt x="246" y="12274"/>
                    <a:pt x="269" y="12274"/>
                  </a:cubicBezTo>
                  <a:cubicBezTo>
                    <a:pt x="362" y="12274"/>
                    <a:pt x="445" y="12216"/>
                    <a:pt x="474" y="12121"/>
                  </a:cubicBezTo>
                  <a:lnTo>
                    <a:pt x="4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5" name="Google Shape;18595;p62"/>
            <p:cNvSpPr/>
            <p:nvPr/>
          </p:nvSpPr>
          <p:spPr>
            <a:xfrm>
              <a:off x="3098327" y="2669112"/>
              <a:ext cx="1937074" cy="399296"/>
            </a:xfrm>
            <a:custGeom>
              <a:avLst/>
              <a:gdLst/>
              <a:ahLst/>
              <a:cxnLst/>
              <a:rect l="l" t="t" r="r" b="b"/>
              <a:pathLst>
                <a:path w="38184" h="7871" extrusionOk="0">
                  <a:moveTo>
                    <a:pt x="0" y="1"/>
                  </a:moveTo>
                  <a:lnTo>
                    <a:pt x="37600" y="7859"/>
                  </a:lnTo>
                  <a:cubicBezTo>
                    <a:pt x="37635" y="7867"/>
                    <a:pt x="37669" y="7871"/>
                    <a:pt x="37702" y="7871"/>
                  </a:cubicBezTo>
                  <a:cubicBezTo>
                    <a:pt x="37912" y="7871"/>
                    <a:pt x="38095" y="7717"/>
                    <a:pt x="38136" y="7502"/>
                  </a:cubicBezTo>
                  <a:cubicBezTo>
                    <a:pt x="38184" y="7252"/>
                    <a:pt x="38017" y="7013"/>
                    <a:pt x="37767" y="696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6" name="Google Shape;18596;p62"/>
            <p:cNvSpPr/>
            <p:nvPr/>
          </p:nvSpPr>
          <p:spPr>
            <a:xfrm>
              <a:off x="4305101" y="2771178"/>
              <a:ext cx="721228" cy="101714"/>
            </a:xfrm>
            <a:custGeom>
              <a:avLst/>
              <a:gdLst/>
              <a:ahLst/>
              <a:cxnLst/>
              <a:rect l="l" t="t" r="r" b="b"/>
              <a:pathLst>
                <a:path w="14217" h="2005" extrusionOk="0">
                  <a:moveTo>
                    <a:pt x="0" y="1"/>
                  </a:moveTo>
                  <a:lnTo>
                    <a:pt x="13847" y="2001"/>
                  </a:lnTo>
                  <a:cubicBezTo>
                    <a:pt x="13863" y="2003"/>
                    <a:pt x="13879" y="2004"/>
                    <a:pt x="13895" y="2004"/>
                  </a:cubicBezTo>
                  <a:cubicBezTo>
                    <a:pt x="14061" y="2004"/>
                    <a:pt x="14181" y="1891"/>
                    <a:pt x="14192" y="1727"/>
                  </a:cubicBezTo>
                  <a:cubicBezTo>
                    <a:pt x="14216" y="1561"/>
                    <a:pt x="14085" y="1406"/>
                    <a:pt x="13930" y="13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7" name="Google Shape;18597;p62"/>
            <p:cNvSpPr/>
            <p:nvPr/>
          </p:nvSpPr>
          <p:spPr>
            <a:xfrm>
              <a:off x="2751042" y="3714015"/>
              <a:ext cx="364850" cy="1420694"/>
            </a:xfrm>
            <a:custGeom>
              <a:avLst/>
              <a:gdLst/>
              <a:ahLst/>
              <a:cxnLst/>
              <a:rect l="l" t="t" r="r" b="b"/>
              <a:pathLst>
                <a:path w="7192" h="28005" extrusionOk="0">
                  <a:moveTo>
                    <a:pt x="0" y="0"/>
                  </a:moveTo>
                  <a:lnTo>
                    <a:pt x="6549" y="27766"/>
                  </a:lnTo>
                  <a:cubicBezTo>
                    <a:pt x="6588" y="27913"/>
                    <a:pt x="6709" y="28004"/>
                    <a:pt x="6837" y="28004"/>
                  </a:cubicBezTo>
                  <a:cubicBezTo>
                    <a:pt x="6864" y="28004"/>
                    <a:pt x="6891" y="28000"/>
                    <a:pt x="6918" y="27992"/>
                  </a:cubicBezTo>
                  <a:cubicBezTo>
                    <a:pt x="7085" y="27944"/>
                    <a:pt x="7192" y="27790"/>
                    <a:pt x="7144" y="276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8" name="Google Shape;18598;p62"/>
            <p:cNvSpPr/>
            <p:nvPr/>
          </p:nvSpPr>
          <p:spPr>
            <a:xfrm>
              <a:off x="-103385" y="3483911"/>
              <a:ext cx="1576485" cy="1495165"/>
            </a:xfrm>
            <a:custGeom>
              <a:avLst/>
              <a:gdLst/>
              <a:ahLst/>
              <a:cxnLst/>
              <a:rect l="l" t="t" r="r" b="b"/>
              <a:pathLst>
                <a:path w="31076" h="29473" extrusionOk="0">
                  <a:moveTo>
                    <a:pt x="31076" y="0"/>
                  </a:moveTo>
                  <a:lnTo>
                    <a:pt x="131" y="28944"/>
                  </a:lnTo>
                  <a:cubicBezTo>
                    <a:pt x="12" y="29063"/>
                    <a:pt x="0" y="29254"/>
                    <a:pt x="119" y="29373"/>
                  </a:cubicBezTo>
                  <a:cubicBezTo>
                    <a:pt x="180" y="29440"/>
                    <a:pt x="260" y="29473"/>
                    <a:pt x="339" y="29473"/>
                  </a:cubicBezTo>
                  <a:cubicBezTo>
                    <a:pt x="415" y="29473"/>
                    <a:pt x="490" y="29443"/>
                    <a:pt x="548" y="29385"/>
                  </a:cubicBezTo>
                  <a:lnTo>
                    <a:pt x="31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CUSTOM_35">
    <p:spTree>
      <p:nvGrpSpPr>
        <p:cNvPr id="1" name="Shape 18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00" name="Google Shape;18600;p63"/>
          <p:cNvGrpSpPr/>
          <p:nvPr/>
        </p:nvGrpSpPr>
        <p:grpSpPr>
          <a:xfrm>
            <a:off x="-66807" y="-86802"/>
            <a:ext cx="9277621" cy="6239545"/>
            <a:chOff x="14670875" y="846675"/>
            <a:chExt cx="7166400" cy="8013800"/>
          </a:xfrm>
        </p:grpSpPr>
        <p:sp>
          <p:nvSpPr>
            <p:cNvPr id="18601" name="Google Shape;18601;p63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2" name="Google Shape;18602;p63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3" name="Google Shape;18603;p63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4" name="Google Shape;18604;p63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5" name="Google Shape;18605;p63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6" name="Google Shape;18606;p63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7" name="Google Shape;18607;p63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8" name="Google Shape;18608;p63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9" name="Google Shape;18609;p63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0" name="Google Shape;18610;p63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1" name="Google Shape;18611;p63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2" name="Google Shape;18612;p63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3" name="Google Shape;18613;p63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4" name="Google Shape;18614;p63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5" name="Google Shape;18615;p63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6" name="Google Shape;18616;p63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7" name="Google Shape;18617;p63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8" name="Google Shape;18618;p63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9" name="Google Shape;18619;p63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0" name="Google Shape;18620;p63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1" name="Google Shape;18621;p63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2" name="Google Shape;18622;p63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3" name="Google Shape;18623;p63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4" name="Google Shape;18624;p63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5" name="Google Shape;18625;p63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6" name="Google Shape;18626;p63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7" name="Google Shape;18627;p63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8" name="Google Shape;18628;p63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9" name="Google Shape;18629;p63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0" name="Google Shape;18630;p63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31" name="Google Shape;18631;p63"/>
          <p:cNvSpPr/>
          <p:nvPr/>
        </p:nvSpPr>
        <p:spPr>
          <a:xfrm>
            <a:off x="657225" y="374975"/>
            <a:ext cx="7811500" cy="4273350"/>
          </a:xfrm>
          <a:custGeom>
            <a:avLst/>
            <a:gdLst/>
            <a:ahLst/>
            <a:cxnLst/>
            <a:rect l="l" t="t" r="r" b="b"/>
            <a:pathLst>
              <a:path w="312460" h="170934" extrusionOk="0">
                <a:moveTo>
                  <a:pt x="11663" y="0"/>
                </a:moveTo>
                <a:lnTo>
                  <a:pt x="0" y="170934"/>
                </a:lnTo>
                <a:lnTo>
                  <a:pt x="308207" y="169901"/>
                </a:lnTo>
                <a:lnTo>
                  <a:pt x="312460" y="2547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4"/>
          <p:cNvGrpSpPr/>
          <p:nvPr/>
        </p:nvGrpSpPr>
        <p:grpSpPr>
          <a:xfrm>
            <a:off x="0" y="-28624"/>
            <a:ext cx="9144039" cy="4318075"/>
            <a:chOff x="0" y="-28624"/>
            <a:chExt cx="9144039" cy="4318075"/>
          </a:xfrm>
        </p:grpSpPr>
        <p:sp>
          <p:nvSpPr>
            <p:cNvPr id="1616" name="Google Shape;1616;p4"/>
            <p:cNvSpPr/>
            <p:nvPr/>
          </p:nvSpPr>
          <p:spPr>
            <a:xfrm>
              <a:off x="0" y="400206"/>
              <a:ext cx="4571109" cy="3889244"/>
            </a:xfrm>
            <a:custGeom>
              <a:avLst/>
              <a:gdLst/>
              <a:ahLst/>
              <a:cxnLst/>
              <a:rect l="l" t="t" r="r" b="b"/>
              <a:pathLst>
                <a:path w="60663" h="51614" extrusionOk="0">
                  <a:moveTo>
                    <a:pt x="1" y="0"/>
                  </a:moveTo>
                  <a:lnTo>
                    <a:pt x="1" y="9978"/>
                  </a:lnTo>
                  <a:lnTo>
                    <a:pt x="60663" y="516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"/>
            <p:cNvSpPr/>
            <p:nvPr/>
          </p:nvSpPr>
          <p:spPr>
            <a:xfrm>
              <a:off x="4571122" y="-28624"/>
              <a:ext cx="4572917" cy="4318075"/>
            </a:xfrm>
            <a:custGeom>
              <a:avLst/>
              <a:gdLst/>
              <a:ahLst/>
              <a:cxnLst/>
              <a:rect l="l" t="t" r="r" b="b"/>
              <a:pathLst>
                <a:path w="60687" h="57305" extrusionOk="0">
                  <a:moveTo>
                    <a:pt x="54638" y="0"/>
                  </a:moveTo>
                  <a:lnTo>
                    <a:pt x="0" y="57305"/>
                  </a:lnTo>
                  <a:lnTo>
                    <a:pt x="60686" y="5691"/>
                  </a:lnTo>
                  <a:lnTo>
                    <a:pt x="606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8" name="Google Shape;1618;p4"/>
          <p:cNvSpPr txBox="1">
            <a:spLocks noGrp="1"/>
          </p:cNvSpPr>
          <p:nvPr>
            <p:ph type="title"/>
          </p:nvPr>
        </p:nvSpPr>
        <p:spPr>
          <a:xfrm>
            <a:off x="1349100" y="528671"/>
            <a:ext cx="64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4"/>
          <p:cNvSpPr txBox="1">
            <a:spLocks noGrp="1"/>
          </p:cNvSpPr>
          <p:nvPr>
            <p:ph type="body" idx="1"/>
          </p:nvPr>
        </p:nvSpPr>
        <p:spPr>
          <a:xfrm>
            <a:off x="1076400" y="1171575"/>
            <a:ext cx="69912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162130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162130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rgbClr val="162130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rgbClr val="162130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162130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rgbClr val="162130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rgbClr val="162130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162130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solidFill>
                  <a:srgbClr val="16213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6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621;p5"/>
          <p:cNvGrpSpPr/>
          <p:nvPr/>
        </p:nvGrpSpPr>
        <p:grpSpPr>
          <a:xfrm>
            <a:off x="-613" y="32"/>
            <a:ext cx="9162959" cy="5162845"/>
            <a:chOff x="14670875" y="846675"/>
            <a:chExt cx="7166400" cy="3385250"/>
          </a:xfrm>
        </p:grpSpPr>
        <p:sp>
          <p:nvSpPr>
            <p:cNvPr id="1622" name="Google Shape;1622;p5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7" name="Google Shape;1637;p5"/>
          <p:cNvSpPr txBox="1">
            <a:spLocks noGrp="1"/>
          </p:cNvSpPr>
          <p:nvPr>
            <p:ph type="subTitle" idx="1"/>
          </p:nvPr>
        </p:nvSpPr>
        <p:spPr>
          <a:xfrm>
            <a:off x="1674450" y="2320240"/>
            <a:ext cx="22479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1638" name="Google Shape;1638;p5"/>
          <p:cNvSpPr txBox="1">
            <a:spLocks noGrp="1"/>
          </p:cNvSpPr>
          <p:nvPr>
            <p:ph type="subTitle" idx="2"/>
          </p:nvPr>
        </p:nvSpPr>
        <p:spPr>
          <a:xfrm>
            <a:off x="1674450" y="2642285"/>
            <a:ext cx="2247900" cy="13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9" name="Google Shape;1639;p5"/>
          <p:cNvSpPr txBox="1">
            <a:spLocks noGrp="1"/>
          </p:cNvSpPr>
          <p:nvPr>
            <p:ph type="subTitle" idx="3"/>
          </p:nvPr>
        </p:nvSpPr>
        <p:spPr>
          <a:xfrm>
            <a:off x="5221650" y="2320240"/>
            <a:ext cx="22479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1640" name="Google Shape;1640;p5"/>
          <p:cNvSpPr txBox="1">
            <a:spLocks noGrp="1"/>
          </p:cNvSpPr>
          <p:nvPr>
            <p:ph type="subTitle" idx="4"/>
          </p:nvPr>
        </p:nvSpPr>
        <p:spPr>
          <a:xfrm>
            <a:off x="5221650" y="2642285"/>
            <a:ext cx="2247900" cy="13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5"/>
          <p:cNvSpPr txBox="1">
            <a:spLocks noGrp="1"/>
          </p:cNvSpPr>
          <p:nvPr>
            <p:ph type="title"/>
          </p:nvPr>
        </p:nvSpPr>
        <p:spPr>
          <a:xfrm>
            <a:off x="1805550" y="528671"/>
            <a:ext cx="5532600" cy="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Google Shape;3290;p10"/>
          <p:cNvSpPr txBox="1">
            <a:spLocks noGrp="1"/>
          </p:cNvSpPr>
          <p:nvPr>
            <p:ph type="title"/>
          </p:nvPr>
        </p:nvSpPr>
        <p:spPr>
          <a:xfrm>
            <a:off x="5217275" y="457200"/>
            <a:ext cx="3286200" cy="1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2" name="Google Shape;3292;p11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3293" name="Google Shape;3293;p11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1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1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1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1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11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1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1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1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1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1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1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1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1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1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1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1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1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1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1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1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1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1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1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1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1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1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1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1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1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1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1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1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1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1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1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1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1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1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1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1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1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1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1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1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1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1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1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1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1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1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1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1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1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1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1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1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1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1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1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1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1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1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1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1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1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1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1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1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1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1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1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1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1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1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1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1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1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1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1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1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1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1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1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1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1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1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1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1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1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1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1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1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1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1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1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1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1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1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1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1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1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1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1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1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1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1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1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1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1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1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1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1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1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1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1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1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11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1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1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1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1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1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1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1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1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1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1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1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1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1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1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1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1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1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1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1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1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1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1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1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1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1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1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1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1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1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1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1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1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1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1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1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1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1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1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1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1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1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1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1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1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1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1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1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1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1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1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1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1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1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1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1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1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1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1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1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1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1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1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1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1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1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1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1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1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1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1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1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1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1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1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1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1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1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1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1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1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1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1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1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1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1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1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1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1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1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1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1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1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1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1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1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1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1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1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1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1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1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1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1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1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1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1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1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1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1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1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1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1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1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1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1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1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1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1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1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1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1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1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1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1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1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1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1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1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1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1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1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1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1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1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1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1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1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1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1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1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1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1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1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1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1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1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1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1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1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1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1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1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1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1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1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1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1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1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1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1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1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1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1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1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1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11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11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1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1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1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1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1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1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1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1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1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1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1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1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1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1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1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1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1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1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1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1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1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11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11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1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1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1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1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1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1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1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1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1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1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1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1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11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1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1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1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1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1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1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1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1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1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1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1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1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1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1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1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1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1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1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1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1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1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1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1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1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1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1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1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1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1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1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1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1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1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1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1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1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1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1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1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1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1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1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1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1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1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1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1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1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1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1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1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1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1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1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1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1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1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1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1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1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1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1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1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1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1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1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1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1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1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1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1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1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1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1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1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1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1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1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1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1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1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1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1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1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1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1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1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1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1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1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1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1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1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1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1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1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1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1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1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1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1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1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1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1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1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1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1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1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1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1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1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1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1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1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1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1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1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1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1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1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1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1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1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1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1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1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1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1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1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1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1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1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1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1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1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1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1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1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1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1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1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1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1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1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1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1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1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1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1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1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1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1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1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1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1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1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1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1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1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1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1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1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1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1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1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1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1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1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1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1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1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1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1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1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1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1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1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1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1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1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1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1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1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1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1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1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1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1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1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1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1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1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1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1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1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1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1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1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1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1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1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1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1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1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1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1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1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1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1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1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1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1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1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1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1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1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1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1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1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1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1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1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1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1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1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1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1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1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1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1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1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1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1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1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1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1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1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1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1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1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1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1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1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1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1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1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1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1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1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1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1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1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1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1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1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1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1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1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1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1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1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1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1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1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1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1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1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1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1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1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1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1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1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1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1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1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1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1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1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1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1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1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1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1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1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1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11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11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1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1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1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1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1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1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1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1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1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1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1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1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1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1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1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1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1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1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1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1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1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1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1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1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1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1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1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1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1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1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1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1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1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1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1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1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1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1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1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11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11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1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1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1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1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1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1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1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1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1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1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1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1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1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1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1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1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1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1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1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1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1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1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1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1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1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1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1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1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1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1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1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1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1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1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1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1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1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1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1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1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1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1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1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1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1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1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1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1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1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1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1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1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1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1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1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1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1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1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1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1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1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1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1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1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1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1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1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1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1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1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1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1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1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1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1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1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1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1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1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1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1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1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1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1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1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1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1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1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1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1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1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1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1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1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1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1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1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1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1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1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1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1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1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1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1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1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1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1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1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1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1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1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1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1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1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1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1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1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1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1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1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1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1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1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1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1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1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1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1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1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1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1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1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1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1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1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1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1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1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1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1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1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1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1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1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1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1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1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1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1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1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1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1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1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1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11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11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1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1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1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1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1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1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1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1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1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1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1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1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1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1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1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1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1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1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1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1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1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1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1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1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1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1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1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1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1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1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1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1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1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1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1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1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1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1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1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1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1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1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1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1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1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1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11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11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1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1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1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1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1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1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1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1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1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1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1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1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1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1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1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1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1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1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1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1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1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1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1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1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1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1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1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1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1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1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1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1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1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1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1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1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1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1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1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1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1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1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1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1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1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1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1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1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1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1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1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1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1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1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1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1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1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1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1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1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1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1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1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1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1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1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1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1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1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1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1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1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1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1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1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1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1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1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1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1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1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1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1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1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1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11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11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1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1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1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1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1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1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1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1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1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1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1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1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1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1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1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1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1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1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11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11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11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11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11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11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11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11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11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11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11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11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1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1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11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11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1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1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11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11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11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11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1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1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1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1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1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1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1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11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11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1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1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1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1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1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1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1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11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11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1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1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1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1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1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1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1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1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1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1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1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1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1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1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1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1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1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1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11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11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1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1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1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1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1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1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1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1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1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1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1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1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1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1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1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1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1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1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1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1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1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1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1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1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1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1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11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11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1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1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1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1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1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1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1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1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1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1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1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1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1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1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1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1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1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1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1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11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11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1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1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1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1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1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1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1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1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1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1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1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1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1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1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1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1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1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1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1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1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1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11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11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1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1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1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1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1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1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1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1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1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1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1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1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1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1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1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1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1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1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1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1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1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11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11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11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11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11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11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11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11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11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11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11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11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11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11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11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11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11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11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11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11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11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11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1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1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1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1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1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1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1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1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11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11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11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1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11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11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11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11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11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11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11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11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11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11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11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11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11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11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11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11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11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11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11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11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11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11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11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11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11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11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11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11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1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1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1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1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11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11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11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11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11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11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11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1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1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1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1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1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1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1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1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1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1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1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1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1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1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1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1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1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1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1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1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1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1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1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1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1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1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1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1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1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1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1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1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1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1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1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1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1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1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11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11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1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1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1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1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1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1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1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1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1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1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1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1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1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1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1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1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1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1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1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1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1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11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11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1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1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1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1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1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1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1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1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1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1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1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1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1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11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11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1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1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1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1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1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1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1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1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1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1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1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1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1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1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1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1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1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1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1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1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1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1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1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1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1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1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1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1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1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1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1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1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1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1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1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1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1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1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1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1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1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1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1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1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1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1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11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11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1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1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1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1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1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1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1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1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1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1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1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1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1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1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1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1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1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1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1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1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1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2" name="Google Shape;4882;p11"/>
          <p:cNvSpPr txBox="1">
            <a:spLocks noGrp="1"/>
          </p:cNvSpPr>
          <p:nvPr>
            <p:ph type="title" hasCustomPrompt="1"/>
          </p:nvPr>
        </p:nvSpPr>
        <p:spPr>
          <a:xfrm>
            <a:off x="1028700" y="1695450"/>
            <a:ext cx="7105500" cy="13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83" name="Google Shape;4883;p11"/>
          <p:cNvSpPr txBox="1">
            <a:spLocks noGrp="1"/>
          </p:cNvSpPr>
          <p:nvPr>
            <p:ph type="subTitle" idx="1"/>
          </p:nvPr>
        </p:nvSpPr>
        <p:spPr>
          <a:xfrm>
            <a:off x="1885950" y="2905125"/>
            <a:ext cx="53721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8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6">
    <p:spTree>
      <p:nvGrpSpPr>
        <p:cNvPr id="1" name="Shape 4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6" name="Google Shape;4886;p13"/>
          <p:cNvGrpSpPr/>
          <p:nvPr/>
        </p:nvGrpSpPr>
        <p:grpSpPr>
          <a:xfrm>
            <a:off x="-613" y="32"/>
            <a:ext cx="9162959" cy="5162845"/>
            <a:chOff x="14670875" y="846675"/>
            <a:chExt cx="7166400" cy="3385250"/>
          </a:xfrm>
        </p:grpSpPr>
        <p:sp>
          <p:nvSpPr>
            <p:cNvPr id="4887" name="Google Shape;4887;p13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3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3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3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3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3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3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3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3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3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3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3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3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3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3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2" name="Google Shape;4902;p13"/>
          <p:cNvSpPr txBox="1">
            <a:spLocks noGrp="1"/>
          </p:cNvSpPr>
          <p:nvPr>
            <p:ph type="title"/>
          </p:nvPr>
        </p:nvSpPr>
        <p:spPr>
          <a:xfrm>
            <a:off x="1661550" y="528671"/>
            <a:ext cx="5820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3" name="Google Shape;4903;p13"/>
          <p:cNvSpPr txBox="1">
            <a:spLocks noGrp="1"/>
          </p:cNvSpPr>
          <p:nvPr>
            <p:ph type="title" idx="2" hasCustomPrompt="1"/>
          </p:nvPr>
        </p:nvSpPr>
        <p:spPr>
          <a:xfrm>
            <a:off x="1485900" y="1493621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04" name="Google Shape;4904;p13"/>
          <p:cNvSpPr txBox="1">
            <a:spLocks noGrp="1"/>
          </p:cNvSpPr>
          <p:nvPr>
            <p:ph type="subTitle" idx="1"/>
          </p:nvPr>
        </p:nvSpPr>
        <p:spPr>
          <a:xfrm>
            <a:off x="946350" y="20669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05" name="Google Shape;4905;p13"/>
          <p:cNvSpPr txBox="1">
            <a:spLocks noGrp="1"/>
          </p:cNvSpPr>
          <p:nvPr>
            <p:ph type="subTitle" idx="3"/>
          </p:nvPr>
        </p:nvSpPr>
        <p:spPr>
          <a:xfrm>
            <a:off x="946350" y="241529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06" name="Google Shape;4906;p13"/>
          <p:cNvSpPr txBox="1">
            <a:spLocks noGrp="1"/>
          </p:cNvSpPr>
          <p:nvPr>
            <p:ph type="title" idx="4" hasCustomPrompt="1"/>
          </p:nvPr>
        </p:nvSpPr>
        <p:spPr>
          <a:xfrm>
            <a:off x="3933750" y="1492205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07" name="Google Shape;4907;p13"/>
          <p:cNvSpPr txBox="1">
            <a:spLocks noGrp="1"/>
          </p:cNvSpPr>
          <p:nvPr>
            <p:ph type="subTitle" idx="5"/>
          </p:nvPr>
        </p:nvSpPr>
        <p:spPr>
          <a:xfrm>
            <a:off x="3410850" y="20669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08" name="Google Shape;4908;p13"/>
          <p:cNvSpPr txBox="1">
            <a:spLocks noGrp="1"/>
          </p:cNvSpPr>
          <p:nvPr>
            <p:ph type="subTitle" idx="6"/>
          </p:nvPr>
        </p:nvSpPr>
        <p:spPr>
          <a:xfrm>
            <a:off x="3410925" y="241529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09" name="Google Shape;4909;p13"/>
          <p:cNvSpPr txBox="1">
            <a:spLocks noGrp="1"/>
          </p:cNvSpPr>
          <p:nvPr>
            <p:ph type="title" idx="7" hasCustomPrompt="1"/>
          </p:nvPr>
        </p:nvSpPr>
        <p:spPr>
          <a:xfrm>
            <a:off x="6381600" y="1492205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0" name="Google Shape;4910;p13"/>
          <p:cNvSpPr txBox="1">
            <a:spLocks noGrp="1"/>
          </p:cNvSpPr>
          <p:nvPr>
            <p:ph type="subTitle" idx="8"/>
          </p:nvPr>
        </p:nvSpPr>
        <p:spPr>
          <a:xfrm>
            <a:off x="5875350" y="2065500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11" name="Google Shape;4911;p13"/>
          <p:cNvSpPr txBox="1">
            <a:spLocks noGrp="1"/>
          </p:cNvSpPr>
          <p:nvPr>
            <p:ph type="subTitle" idx="9"/>
          </p:nvPr>
        </p:nvSpPr>
        <p:spPr>
          <a:xfrm>
            <a:off x="5875500" y="241529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12" name="Google Shape;4912;p13"/>
          <p:cNvSpPr txBox="1">
            <a:spLocks noGrp="1"/>
          </p:cNvSpPr>
          <p:nvPr>
            <p:ph type="title" idx="13" hasCustomPrompt="1"/>
          </p:nvPr>
        </p:nvSpPr>
        <p:spPr>
          <a:xfrm>
            <a:off x="1485900" y="312858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3" name="Google Shape;4913;p13"/>
          <p:cNvSpPr txBox="1">
            <a:spLocks noGrp="1"/>
          </p:cNvSpPr>
          <p:nvPr>
            <p:ph type="subTitle" idx="14"/>
          </p:nvPr>
        </p:nvSpPr>
        <p:spPr>
          <a:xfrm>
            <a:off x="946350" y="36993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14" name="Google Shape;4914;p13"/>
          <p:cNvSpPr txBox="1">
            <a:spLocks noGrp="1"/>
          </p:cNvSpPr>
          <p:nvPr>
            <p:ph type="subTitle" idx="15"/>
          </p:nvPr>
        </p:nvSpPr>
        <p:spPr>
          <a:xfrm>
            <a:off x="946350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15" name="Google Shape;4915;p13"/>
          <p:cNvSpPr txBox="1">
            <a:spLocks noGrp="1"/>
          </p:cNvSpPr>
          <p:nvPr>
            <p:ph type="title" idx="16" hasCustomPrompt="1"/>
          </p:nvPr>
        </p:nvSpPr>
        <p:spPr>
          <a:xfrm>
            <a:off x="3933750" y="312858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6" name="Google Shape;4916;p13"/>
          <p:cNvSpPr txBox="1">
            <a:spLocks noGrp="1"/>
          </p:cNvSpPr>
          <p:nvPr>
            <p:ph type="subTitle" idx="17"/>
          </p:nvPr>
        </p:nvSpPr>
        <p:spPr>
          <a:xfrm>
            <a:off x="3427650" y="36993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17" name="Google Shape;4917;p13"/>
          <p:cNvSpPr txBox="1">
            <a:spLocks noGrp="1"/>
          </p:cNvSpPr>
          <p:nvPr>
            <p:ph type="subTitle" idx="18"/>
          </p:nvPr>
        </p:nvSpPr>
        <p:spPr>
          <a:xfrm>
            <a:off x="3410925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918" name="Google Shape;4918;p13"/>
          <p:cNvSpPr txBox="1">
            <a:spLocks noGrp="1"/>
          </p:cNvSpPr>
          <p:nvPr>
            <p:ph type="title" idx="19" hasCustomPrompt="1"/>
          </p:nvPr>
        </p:nvSpPr>
        <p:spPr>
          <a:xfrm>
            <a:off x="6381600" y="312858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9" name="Google Shape;4919;p13"/>
          <p:cNvSpPr txBox="1">
            <a:spLocks noGrp="1"/>
          </p:cNvSpPr>
          <p:nvPr>
            <p:ph type="subTitle" idx="20"/>
          </p:nvPr>
        </p:nvSpPr>
        <p:spPr>
          <a:xfrm>
            <a:off x="5908950" y="369932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4920" name="Google Shape;4920;p13"/>
          <p:cNvSpPr txBox="1">
            <a:spLocks noGrp="1"/>
          </p:cNvSpPr>
          <p:nvPr>
            <p:ph type="subTitle" idx="21"/>
          </p:nvPr>
        </p:nvSpPr>
        <p:spPr>
          <a:xfrm>
            <a:off x="5875500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2">
    <p:bg>
      <p:bgPr>
        <a:solidFill>
          <a:schemeClr val="accent1"/>
        </a:solidFill>
        <a:effectLst/>
      </p:bgPr>
    </p:bg>
    <p:spTree>
      <p:nvGrpSpPr>
        <p:cNvPr id="1" name="Shape 8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3" name="Google Shape;8333;p23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8334" name="Google Shape;8334;p23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23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23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23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23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23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23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23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23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23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23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23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6" name="Google Shape;8346;p23"/>
          <p:cNvSpPr txBox="1">
            <a:spLocks noGrp="1"/>
          </p:cNvSpPr>
          <p:nvPr>
            <p:ph type="subTitle" idx="1"/>
          </p:nvPr>
        </p:nvSpPr>
        <p:spPr>
          <a:xfrm>
            <a:off x="2187000" y="213457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8347" name="Google Shape;8347;p23"/>
          <p:cNvSpPr txBox="1">
            <a:spLocks noGrp="1"/>
          </p:cNvSpPr>
          <p:nvPr>
            <p:ph type="subTitle" idx="2"/>
          </p:nvPr>
        </p:nvSpPr>
        <p:spPr>
          <a:xfrm>
            <a:off x="2187000" y="248294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48" name="Google Shape;8348;p23"/>
          <p:cNvSpPr txBox="1">
            <a:spLocks noGrp="1"/>
          </p:cNvSpPr>
          <p:nvPr>
            <p:ph type="subTitle" idx="3"/>
          </p:nvPr>
        </p:nvSpPr>
        <p:spPr>
          <a:xfrm>
            <a:off x="4651500" y="213457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8349" name="Google Shape;8349;p23"/>
          <p:cNvSpPr txBox="1">
            <a:spLocks noGrp="1"/>
          </p:cNvSpPr>
          <p:nvPr>
            <p:ph type="subTitle" idx="4"/>
          </p:nvPr>
        </p:nvSpPr>
        <p:spPr>
          <a:xfrm>
            <a:off x="4651575" y="2482941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50" name="Google Shape;8350;p23"/>
          <p:cNvSpPr txBox="1">
            <a:spLocks noGrp="1"/>
          </p:cNvSpPr>
          <p:nvPr>
            <p:ph type="subTitle" idx="5"/>
          </p:nvPr>
        </p:nvSpPr>
        <p:spPr>
          <a:xfrm>
            <a:off x="2187000" y="346217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8351" name="Google Shape;8351;p23"/>
          <p:cNvSpPr txBox="1">
            <a:spLocks noGrp="1"/>
          </p:cNvSpPr>
          <p:nvPr>
            <p:ph type="subTitle" idx="6"/>
          </p:nvPr>
        </p:nvSpPr>
        <p:spPr>
          <a:xfrm>
            <a:off x="2187000" y="380912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52" name="Google Shape;8352;p23"/>
          <p:cNvSpPr txBox="1">
            <a:spLocks noGrp="1"/>
          </p:cNvSpPr>
          <p:nvPr>
            <p:ph type="subTitle" idx="7"/>
          </p:nvPr>
        </p:nvSpPr>
        <p:spPr>
          <a:xfrm>
            <a:off x="4668300" y="3462175"/>
            <a:ext cx="22887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8353" name="Google Shape;8353;p23"/>
          <p:cNvSpPr txBox="1">
            <a:spLocks noGrp="1"/>
          </p:cNvSpPr>
          <p:nvPr>
            <p:ph type="subTitle" idx="8"/>
          </p:nvPr>
        </p:nvSpPr>
        <p:spPr>
          <a:xfrm>
            <a:off x="4651575" y="380912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54" name="Google Shape;8354;p23"/>
          <p:cNvSpPr txBox="1">
            <a:spLocks noGrp="1"/>
          </p:cNvSpPr>
          <p:nvPr>
            <p:ph type="title"/>
          </p:nvPr>
        </p:nvSpPr>
        <p:spPr>
          <a:xfrm>
            <a:off x="1661550" y="526824"/>
            <a:ext cx="5820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bg>
      <p:bgPr>
        <a:solidFill>
          <a:schemeClr val="accent2"/>
        </a:solidFill>
        <a:effectLst/>
      </p:bgPr>
    </p:bg>
    <p:spTree>
      <p:nvGrpSpPr>
        <p:cNvPr id="1" name="Shape 8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1" name="Google Shape;8421;p27"/>
          <p:cNvGrpSpPr/>
          <p:nvPr/>
        </p:nvGrpSpPr>
        <p:grpSpPr>
          <a:xfrm flipH="1"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8422" name="Google Shape;8422;p27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3" name="Google Shape;8423;p27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8424" name="Google Shape;8424;p27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5" name="Google Shape;8425;p27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6" name="Google Shape;8426;p27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7" name="Google Shape;8427;p27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8" name="Google Shape;8428;p27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9" name="Google Shape;8429;p27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0" name="Google Shape;8430;p27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1" name="Google Shape;8431;p27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2" name="Google Shape;8432;p27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3" name="Google Shape;8433;p27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4" name="Google Shape;8434;p27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5" name="Google Shape;8435;p27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36" name="Google Shape;8436;p27"/>
          <p:cNvSpPr txBox="1">
            <a:spLocks noGrp="1"/>
          </p:cNvSpPr>
          <p:nvPr>
            <p:ph type="title"/>
          </p:nvPr>
        </p:nvSpPr>
        <p:spPr>
          <a:xfrm>
            <a:off x="720000" y="528671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37" name="Google Shape;8437;p27"/>
          <p:cNvSpPr txBox="1">
            <a:spLocks noGrp="1"/>
          </p:cNvSpPr>
          <p:nvPr>
            <p:ph type="subTitle" idx="1"/>
          </p:nvPr>
        </p:nvSpPr>
        <p:spPr>
          <a:xfrm>
            <a:off x="1256625" y="1701725"/>
            <a:ext cx="2975400" cy="26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lackey"/>
              <a:buNone/>
              <a:defRPr sz="2800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7" r:id="rId5"/>
    <p:sldLayoutId id="2147483658" r:id="rId6"/>
    <p:sldLayoutId id="2147483659" r:id="rId7"/>
    <p:sldLayoutId id="2147483669" r:id="rId8"/>
    <p:sldLayoutId id="2147483673" r:id="rId9"/>
    <p:sldLayoutId id="2147483674" r:id="rId10"/>
    <p:sldLayoutId id="214748368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8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9" name="Google Shape;18639;p6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640" name="Google Shape;18640;p6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46" name="Google Shape;18646;p69"/>
          <p:cNvGrpSpPr/>
          <p:nvPr/>
        </p:nvGrpSpPr>
        <p:grpSpPr>
          <a:xfrm rot="218129">
            <a:off x="-820780" y="835899"/>
            <a:ext cx="9546191" cy="2912780"/>
            <a:chOff x="3197875" y="3466725"/>
            <a:chExt cx="4366521" cy="1278779"/>
          </a:xfrm>
        </p:grpSpPr>
        <p:sp>
          <p:nvSpPr>
            <p:cNvPr id="18647" name="Google Shape;18647;p69"/>
            <p:cNvSpPr/>
            <p:nvPr/>
          </p:nvSpPr>
          <p:spPr>
            <a:xfrm>
              <a:off x="3197875" y="3466725"/>
              <a:ext cx="4366521" cy="1278779"/>
            </a:xfrm>
            <a:custGeom>
              <a:avLst/>
              <a:gdLst/>
              <a:ahLst/>
              <a:cxnLst/>
              <a:rect l="l" t="t" r="r" b="b"/>
              <a:pathLst>
                <a:path w="135375" h="39649" extrusionOk="0">
                  <a:moveTo>
                    <a:pt x="135374" y="1"/>
                  </a:moveTo>
                  <a:lnTo>
                    <a:pt x="47256" y="5085"/>
                  </a:lnTo>
                  <a:lnTo>
                    <a:pt x="49447" y="21158"/>
                  </a:lnTo>
                  <a:lnTo>
                    <a:pt x="49447" y="21158"/>
                  </a:lnTo>
                  <a:lnTo>
                    <a:pt x="18217" y="17265"/>
                  </a:lnTo>
                  <a:lnTo>
                    <a:pt x="25051" y="27171"/>
                  </a:lnTo>
                  <a:lnTo>
                    <a:pt x="0" y="28397"/>
                  </a:lnTo>
                  <a:lnTo>
                    <a:pt x="39898" y="37577"/>
                  </a:lnTo>
                  <a:lnTo>
                    <a:pt x="36076" y="26706"/>
                  </a:lnTo>
                  <a:lnTo>
                    <a:pt x="50661" y="28135"/>
                  </a:lnTo>
                  <a:lnTo>
                    <a:pt x="52078" y="39649"/>
                  </a:lnTo>
                  <a:lnTo>
                    <a:pt x="131195" y="34529"/>
                  </a:lnTo>
                  <a:lnTo>
                    <a:pt x="135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8" name="Google Shape;18648;p69"/>
            <p:cNvSpPr/>
            <p:nvPr/>
          </p:nvSpPr>
          <p:spPr>
            <a:xfrm>
              <a:off x="3336506" y="3502076"/>
              <a:ext cx="4173732" cy="1194278"/>
            </a:xfrm>
            <a:custGeom>
              <a:avLst/>
              <a:gdLst/>
              <a:ahLst/>
              <a:cxnLst/>
              <a:rect l="l" t="t" r="r" b="b"/>
              <a:pathLst>
                <a:path w="129398" h="37029" extrusionOk="0">
                  <a:moveTo>
                    <a:pt x="129398" y="0"/>
                  </a:moveTo>
                  <a:lnTo>
                    <a:pt x="44173" y="4834"/>
                  </a:lnTo>
                  <a:lnTo>
                    <a:pt x="46637" y="21074"/>
                  </a:lnTo>
                  <a:lnTo>
                    <a:pt x="16217" y="17252"/>
                  </a:lnTo>
                  <a:lnTo>
                    <a:pt x="16217" y="17252"/>
                  </a:lnTo>
                  <a:lnTo>
                    <a:pt x="23015" y="26956"/>
                  </a:lnTo>
                  <a:lnTo>
                    <a:pt x="1" y="27396"/>
                  </a:lnTo>
                  <a:lnTo>
                    <a:pt x="33731" y="34171"/>
                  </a:lnTo>
                  <a:lnTo>
                    <a:pt x="29826" y="24253"/>
                  </a:lnTo>
                  <a:lnTo>
                    <a:pt x="47852" y="26313"/>
                  </a:lnTo>
                  <a:lnTo>
                    <a:pt x="49054" y="37029"/>
                  </a:lnTo>
                  <a:lnTo>
                    <a:pt x="125421" y="31849"/>
                  </a:lnTo>
                  <a:lnTo>
                    <a:pt x="1293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49" name="Google Shape;18649;p69"/>
          <p:cNvSpPr txBox="1">
            <a:spLocks noGrp="1"/>
          </p:cNvSpPr>
          <p:nvPr>
            <p:ph type="ctrTitle"/>
          </p:nvPr>
        </p:nvSpPr>
        <p:spPr>
          <a:xfrm>
            <a:off x="2315852" y="1676232"/>
            <a:ext cx="6492302" cy="9198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Comicshop Nerds</a:t>
            </a:r>
            <a:endParaRPr sz="4000" dirty="0"/>
          </a:p>
        </p:txBody>
      </p:sp>
      <p:sp>
        <p:nvSpPr>
          <p:cNvPr id="18650" name="Google Shape;18650;p69"/>
          <p:cNvSpPr txBox="1">
            <a:spLocks noGrp="1"/>
          </p:cNvSpPr>
          <p:nvPr>
            <p:ph type="subTitle" idx="1"/>
          </p:nvPr>
        </p:nvSpPr>
        <p:spPr>
          <a:xfrm rot="-1384">
            <a:off x="2888100" y="2596933"/>
            <a:ext cx="4471500" cy="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de-AT" sz="1400" b="1" dirty="0"/>
              <a:t>Man ist nie zu alt, um Kind zu sein – Erlebe es bei Comicshop Nerds</a:t>
            </a:r>
            <a:endParaRPr sz="1400" dirty="0"/>
          </a:p>
        </p:txBody>
      </p:sp>
      <p:pic>
        <p:nvPicPr>
          <p:cNvPr id="3" name="Grafik 2" descr="Ein Bild, das Clipart, Cartoon, Animierter Cartoon enthält.&#10;&#10;Automatisch generierte Beschreibung">
            <a:extLst>
              <a:ext uri="{FF2B5EF4-FFF2-40B4-BE49-F238E27FC236}">
                <a16:creationId xmlns:a16="http://schemas.microsoft.com/office/drawing/2014/main" id="{8CD8EA64-9765-142A-FF09-62357EA6B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59" y="75587"/>
            <a:ext cx="921173" cy="921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3" name="Google Shape;21853;p137"/>
          <p:cNvSpPr/>
          <p:nvPr/>
        </p:nvSpPr>
        <p:spPr>
          <a:xfrm>
            <a:off x="627999" y="197016"/>
            <a:ext cx="7962875" cy="4749467"/>
          </a:xfrm>
          <a:custGeom>
            <a:avLst/>
            <a:gdLst/>
            <a:ahLst/>
            <a:cxnLst/>
            <a:rect l="l" t="t" r="r" b="b"/>
            <a:pathLst>
              <a:path w="318515" h="183643" extrusionOk="0">
                <a:moveTo>
                  <a:pt x="0" y="0"/>
                </a:moveTo>
                <a:lnTo>
                  <a:pt x="318515" y="5537"/>
                </a:lnTo>
                <a:lnTo>
                  <a:pt x="306615" y="179224"/>
                </a:lnTo>
                <a:lnTo>
                  <a:pt x="3869" y="1836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21854" name="Google Shape;21854;p137"/>
          <p:cNvSpPr txBox="1">
            <a:spLocks noGrp="1"/>
          </p:cNvSpPr>
          <p:nvPr>
            <p:ph type="title"/>
          </p:nvPr>
        </p:nvSpPr>
        <p:spPr>
          <a:xfrm>
            <a:off x="1349099" y="528671"/>
            <a:ext cx="6465503" cy="71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dirty="0"/>
              <a:t>Digitales Marketing heute: SEO und </a:t>
            </a:r>
            <a:r>
              <a:rPr lang="de-AT" sz="2000" dirty="0" err="1"/>
              <a:t>Social</a:t>
            </a:r>
            <a:r>
              <a:rPr lang="de-AT" sz="2000" dirty="0"/>
              <a:t> Media Synergien</a:t>
            </a:r>
            <a:endParaRPr sz="2000" dirty="0"/>
          </a:p>
        </p:txBody>
      </p:sp>
      <p:sp>
        <p:nvSpPr>
          <p:cNvPr id="21855" name="Google Shape;21855;p137"/>
          <p:cNvSpPr txBox="1">
            <a:spLocks noGrp="1"/>
          </p:cNvSpPr>
          <p:nvPr>
            <p:ph type="body" idx="1"/>
          </p:nvPr>
        </p:nvSpPr>
        <p:spPr>
          <a:xfrm>
            <a:off x="553126" y="886831"/>
            <a:ext cx="69912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Slackey"/>
              <a:ea typeface="Slackey"/>
              <a:cs typeface="Slackey"/>
              <a:sym typeface="Slackey"/>
            </a:endParaRPr>
          </a:p>
          <a:p>
            <a:pPr>
              <a:buFont typeface="+mj-lt"/>
              <a:buAutoNum type="arabicPeriod"/>
            </a:pPr>
            <a:r>
              <a:rPr lang="de-AT" sz="1000" b="1" dirty="0"/>
              <a:t>Definition und Wichtigkeit</a:t>
            </a:r>
            <a:endParaRPr lang="de-AT" sz="1000" dirty="0"/>
          </a:p>
          <a:p>
            <a:pPr marL="742950" lvl="1" indent="-285750">
              <a:buFont typeface="+mj-lt"/>
              <a:buAutoNum type="arabicPeriod"/>
            </a:pPr>
            <a:r>
              <a:rPr lang="de-AT" sz="1000" b="1" dirty="0"/>
              <a:t>SEO (Search Engine </a:t>
            </a:r>
            <a:r>
              <a:rPr lang="de-AT" sz="1000" b="1" dirty="0" err="1"/>
              <a:t>Optimization</a:t>
            </a:r>
            <a:r>
              <a:rPr lang="de-AT" sz="1000" b="1" dirty="0"/>
              <a:t>):</a:t>
            </a:r>
            <a:r>
              <a:rPr lang="de-AT" sz="1000" dirty="0"/>
              <a:t> Erhöht die Sichtbarkeit und organische Reichweite.</a:t>
            </a:r>
          </a:p>
          <a:p>
            <a:pPr marL="742950" lvl="1" indent="-285750">
              <a:buFont typeface="+mj-lt"/>
              <a:buAutoNum type="arabicPeriod"/>
            </a:pPr>
            <a:r>
              <a:rPr lang="de-AT" sz="1000" b="1" dirty="0" err="1"/>
              <a:t>Social</a:t>
            </a:r>
            <a:r>
              <a:rPr lang="de-AT" sz="1000" b="1" dirty="0"/>
              <a:t> Media:</a:t>
            </a:r>
            <a:r>
              <a:rPr lang="de-AT" sz="1000" dirty="0"/>
              <a:t> Baut Engagement und direkte Beziehung zu Followern auf.</a:t>
            </a:r>
          </a:p>
          <a:p>
            <a:pPr>
              <a:buFont typeface="+mj-lt"/>
              <a:buAutoNum type="arabicPeriod"/>
            </a:pPr>
            <a:r>
              <a:rPr lang="de-AT" sz="1000" b="1" dirty="0"/>
              <a:t>Wechselwirkungen</a:t>
            </a:r>
            <a:endParaRPr lang="de-AT" sz="1000" dirty="0"/>
          </a:p>
          <a:p>
            <a:pPr marL="742950" lvl="1" indent="-285750">
              <a:buFont typeface="+mj-lt"/>
              <a:buAutoNum type="arabicPeriod"/>
            </a:pPr>
            <a:r>
              <a:rPr lang="de-AT" sz="1000" dirty="0" err="1"/>
              <a:t>Social</a:t>
            </a:r>
            <a:r>
              <a:rPr lang="de-AT" sz="1000" dirty="0"/>
              <a:t> Media Inhalte können die SEO durch Verlinkungen und geteilte Inhalte verbessern.</a:t>
            </a:r>
          </a:p>
          <a:p>
            <a:pPr marL="742950" lvl="1" indent="-285750">
              <a:buFont typeface="+mj-lt"/>
              <a:buAutoNum type="arabicPeriod"/>
            </a:pPr>
            <a:r>
              <a:rPr lang="de-AT" sz="1000" dirty="0"/>
              <a:t>SEO unterstützt </a:t>
            </a:r>
            <a:r>
              <a:rPr lang="de-AT" sz="1000" dirty="0" err="1"/>
              <a:t>Social</a:t>
            </a:r>
            <a:r>
              <a:rPr lang="de-AT" sz="1000" dirty="0"/>
              <a:t> Media durch erhöhte Sichtbarkeit der Inhalte in Suchmaschinen.</a:t>
            </a:r>
          </a:p>
          <a:p>
            <a:pPr>
              <a:buFont typeface="+mj-lt"/>
              <a:buAutoNum type="arabicPeriod"/>
            </a:pPr>
            <a:r>
              <a:rPr lang="de-AT" sz="1000" b="1" dirty="0"/>
              <a:t>Strategische Vorteile</a:t>
            </a:r>
            <a:endParaRPr lang="de-AT" sz="1000" dirty="0"/>
          </a:p>
          <a:p>
            <a:pPr marL="742950" lvl="1" indent="-285750">
              <a:buFont typeface="+mj-lt"/>
              <a:buAutoNum type="arabicPeriod"/>
            </a:pPr>
            <a:r>
              <a:rPr lang="de-AT" sz="1000" dirty="0"/>
              <a:t>Gemeinsamer Einsatz verstärkt die Markenpräsenz online.</a:t>
            </a:r>
          </a:p>
          <a:p>
            <a:pPr marL="742950" lvl="1" indent="-285750">
              <a:buFont typeface="+mj-lt"/>
              <a:buAutoNum type="arabicPeriod"/>
            </a:pPr>
            <a:r>
              <a:rPr lang="de-AT" sz="1000" dirty="0"/>
              <a:t>Führt zu höherer Traffic-Generierung und verbesserten Konversionsraten.</a:t>
            </a:r>
          </a:p>
          <a:p>
            <a:pPr>
              <a:buFont typeface="+mj-lt"/>
              <a:buAutoNum type="arabicPeriod"/>
            </a:pPr>
            <a:r>
              <a:rPr lang="de-AT" sz="1000" b="1" dirty="0"/>
              <a:t>Beispiel</a:t>
            </a:r>
            <a:endParaRPr lang="de-AT" sz="1000" dirty="0"/>
          </a:p>
          <a:p>
            <a:pPr marL="742950" lvl="1" indent="-285750">
              <a:buFont typeface="+mj-lt"/>
              <a:buAutoNum type="arabicPeriod"/>
            </a:pPr>
            <a:r>
              <a:rPr lang="de-AT" sz="1000" b="1" dirty="0"/>
              <a:t>Fallstudie XYZ:</a:t>
            </a:r>
            <a:r>
              <a:rPr lang="de-AT" sz="1000" dirty="0"/>
              <a:t> Demonstration, wie eine integrierte Kampagne die Webseitenaufrufe und die Interaktionsraten gesteigert hat.</a:t>
            </a:r>
          </a:p>
          <a:p>
            <a:pPr>
              <a:buFont typeface="+mj-lt"/>
              <a:buAutoNum type="arabicPeriod"/>
            </a:pPr>
            <a:r>
              <a:rPr lang="de-AT" sz="1000" b="1" dirty="0"/>
              <a:t>Fazit</a:t>
            </a:r>
            <a:endParaRPr lang="de-AT" sz="1000" dirty="0"/>
          </a:p>
          <a:p>
            <a:pPr marL="742950" lvl="1" indent="-285750">
              <a:buFont typeface="+mj-lt"/>
              <a:buAutoNum type="arabicPeriod"/>
            </a:pPr>
            <a:r>
              <a:rPr lang="de-AT" sz="1000" dirty="0"/>
              <a:t>Integrierte Nutzung von SEO und </a:t>
            </a:r>
            <a:r>
              <a:rPr lang="de-AT" sz="1000" dirty="0" err="1"/>
              <a:t>Social</a:t>
            </a:r>
            <a:r>
              <a:rPr lang="de-AT" sz="1000" dirty="0"/>
              <a:t> Media ist entscheidend für ein umfassendes digitales Marketingkonzept.</a:t>
            </a:r>
          </a:p>
        </p:txBody>
      </p:sp>
      <p:grpSp>
        <p:nvGrpSpPr>
          <p:cNvPr id="2" name="Google Shape;20249;p131">
            <a:extLst>
              <a:ext uri="{FF2B5EF4-FFF2-40B4-BE49-F238E27FC236}">
                <a16:creationId xmlns:a16="http://schemas.microsoft.com/office/drawing/2014/main" id="{D842E5DC-2875-628D-2610-D41F90C83656}"/>
              </a:ext>
            </a:extLst>
          </p:cNvPr>
          <p:cNvGrpSpPr/>
          <p:nvPr/>
        </p:nvGrpSpPr>
        <p:grpSpPr>
          <a:xfrm>
            <a:off x="1055298" y="4429395"/>
            <a:ext cx="1507371" cy="427652"/>
            <a:chOff x="3818317" y="2804388"/>
            <a:chExt cx="1507371" cy="427652"/>
          </a:xfrm>
        </p:grpSpPr>
        <p:grpSp>
          <p:nvGrpSpPr>
            <p:cNvPr id="3" name="Google Shape;20250;p131">
              <a:extLst>
                <a:ext uri="{FF2B5EF4-FFF2-40B4-BE49-F238E27FC236}">
                  <a16:creationId xmlns:a16="http://schemas.microsoft.com/office/drawing/2014/main" id="{90BA438A-1847-64B6-5B73-BC20D09385EB}"/>
                </a:ext>
              </a:extLst>
            </p:cNvPr>
            <p:cNvGrpSpPr/>
            <p:nvPr/>
          </p:nvGrpSpPr>
          <p:grpSpPr>
            <a:xfrm>
              <a:off x="3818317" y="2804388"/>
              <a:ext cx="453996" cy="427620"/>
              <a:chOff x="3818317" y="2804388"/>
              <a:chExt cx="453996" cy="427620"/>
            </a:xfrm>
          </p:grpSpPr>
          <p:sp>
            <p:nvSpPr>
              <p:cNvPr id="23" name="Google Shape;20251;p131">
                <a:extLst>
                  <a:ext uri="{FF2B5EF4-FFF2-40B4-BE49-F238E27FC236}">
                    <a16:creationId xmlns:a16="http://schemas.microsoft.com/office/drawing/2014/main" id="{E4306A54-5E80-0CFC-F30E-5544787F2BC2}"/>
                  </a:ext>
                </a:extLst>
              </p:cNvPr>
              <p:cNvSpPr/>
              <p:nvPr/>
            </p:nvSpPr>
            <p:spPr>
              <a:xfrm>
                <a:off x="3834621" y="2811155"/>
                <a:ext cx="414212" cy="414086"/>
              </a:xfrm>
              <a:custGeom>
                <a:avLst/>
                <a:gdLst/>
                <a:ahLst/>
                <a:cxnLst/>
                <a:rect l="l" t="t" r="r" b="b"/>
                <a:pathLst>
                  <a:path w="13160" h="13156" extrusionOk="0">
                    <a:moveTo>
                      <a:pt x="6580" y="1"/>
                    </a:moveTo>
                    <a:cubicBezTo>
                      <a:pt x="2949" y="1"/>
                      <a:pt x="0" y="2945"/>
                      <a:pt x="0" y="6580"/>
                    </a:cubicBezTo>
                    <a:cubicBezTo>
                      <a:pt x="0" y="10211"/>
                      <a:pt x="2949" y="13156"/>
                      <a:pt x="6580" y="13156"/>
                    </a:cubicBezTo>
                    <a:cubicBezTo>
                      <a:pt x="10214" y="13156"/>
                      <a:pt x="13159" y="10211"/>
                      <a:pt x="13159" y="6580"/>
                    </a:cubicBezTo>
                    <a:cubicBezTo>
                      <a:pt x="13159" y="2945"/>
                      <a:pt x="10214" y="1"/>
                      <a:pt x="6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252;p131">
                <a:extLst>
                  <a:ext uri="{FF2B5EF4-FFF2-40B4-BE49-F238E27FC236}">
                    <a16:creationId xmlns:a16="http://schemas.microsoft.com/office/drawing/2014/main" id="{42B10F3A-374D-6F70-CBC0-BBD1C7E92010}"/>
                  </a:ext>
                </a:extLst>
              </p:cNvPr>
              <p:cNvSpPr/>
              <p:nvPr/>
            </p:nvSpPr>
            <p:spPr>
              <a:xfrm>
                <a:off x="4014690" y="2811155"/>
                <a:ext cx="241445" cy="414212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3160" extrusionOk="0">
                    <a:moveTo>
                      <a:pt x="859" y="1"/>
                    </a:moveTo>
                    <a:cubicBezTo>
                      <a:pt x="574" y="1"/>
                      <a:pt x="285" y="18"/>
                      <a:pt x="0" y="57"/>
                    </a:cubicBezTo>
                    <a:cubicBezTo>
                      <a:pt x="3276" y="486"/>
                      <a:pt x="5721" y="3276"/>
                      <a:pt x="5721" y="6580"/>
                    </a:cubicBezTo>
                    <a:cubicBezTo>
                      <a:pt x="5721" y="9880"/>
                      <a:pt x="3276" y="12670"/>
                      <a:pt x="0" y="13103"/>
                    </a:cubicBezTo>
                    <a:cubicBezTo>
                      <a:pt x="290" y="13141"/>
                      <a:pt x="578" y="13160"/>
                      <a:pt x="863" y="13160"/>
                    </a:cubicBezTo>
                    <a:cubicBezTo>
                      <a:pt x="4274" y="13160"/>
                      <a:pt x="7190" y="10510"/>
                      <a:pt x="7421" y="7009"/>
                    </a:cubicBezTo>
                    <a:cubicBezTo>
                      <a:pt x="7670" y="3216"/>
                      <a:pt x="4659" y="4"/>
                      <a:pt x="8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253;p131">
                <a:extLst>
                  <a:ext uri="{FF2B5EF4-FFF2-40B4-BE49-F238E27FC236}">
                    <a16:creationId xmlns:a16="http://schemas.microsoft.com/office/drawing/2014/main" id="{F65519D3-4732-FB65-0F36-67D2C8EFF4A2}"/>
                  </a:ext>
                </a:extLst>
              </p:cNvPr>
              <p:cNvSpPr/>
              <p:nvPr/>
            </p:nvSpPr>
            <p:spPr>
              <a:xfrm>
                <a:off x="3906699" y="2901205"/>
                <a:ext cx="225078" cy="324036"/>
              </a:xfrm>
              <a:custGeom>
                <a:avLst/>
                <a:gdLst/>
                <a:ahLst/>
                <a:cxnLst/>
                <a:rect l="l" t="t" r="r" b="b"/>
                <a:pathLst>
                  <a:path w="7151" h="10295" extrusionOk="0">
                    <a:moveTo>
                      <a:pt x="6007" y="0"/>
                    </a:moveTo>
                    <a:cubicBezTo>
                      <a:pt x="3952" y="0"/>
                      <a:pt x="2003" y="1664"/>
                      <a:pt x="2003" y="3719"/>
                    </a:cubicBezTo>
                    <a:lnTo>
                      <a:pt x="2003" y="4008"/>
                    </a:lnTo>
                    <a:lnTo>
                      <a:pt x="1" y="4008"/>
                    </a:lnTo>
                    <a:lnTo>
                      <a:pt x="1" y="6010"/>
                    </a:lnTo>
                    <a:lnTo>
                      <a:pt x="2003" y="6010"/>
                    </a:lnTo>
                    <a:lnTo>
                      <a:pt x="2003" y="9894"/>
                    </a:lnTo>
                    <a:cubicBezTo>
                      <a:pt x="2643" y="10133"/>
                      <a:pt x="3318" y="10267"/>
                      <a:pt x="4005" y="10295"/>
                    </a:cubicBezTo>
                    <a:lnTo>
                      <a:pt x="4005" y="6010"/>
                    </a:lnTo>
                    <a:lnTo>
                      <a:pt x="7150" y="6010"/>
                    </a:lnTo>
                    <a:lnTo>
                      <a:pt x="7150" y="4008"/>
                    </a:lnTo>
                    <a:lnTo>
                      <a:pt x="4005" y="4008"/>
                    </a:lnTo>
                    <a:lnTo>
                      <a:pt x="4005" y="3719"/>
                    </a:lnTo>
                    <a:cubicBezTo>
                      <a:pt x="4005" y="2614"/>
                      <a:pt x="4898" y="2006"/>
                      <a:pt x="6007" y="2006"/>
                    </a:cubicBezTo>
                    <a:lnTo>
                      <a:pt x="7150" y="2006"/>
                    </a:lnTo>
                    <a:lnTo>
                      <a:pt x="71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254;p131">
                <a:extLst>
                  <a:ext uri="{FF2B5EF4-FFF2-40B4-BE49-F238E27FC236}">
                    <a16:creationId xmlns:a16="http://schemas.microsoft.com/office/drawing/2014/main" id="{1CAA7E1C-DCA3-9A48-5B54-1E0C0B1F4FAC}"/>
                  </a:ext>
                </a:extLst>
              </p:cNvPr>
              <p:cNvSpPr/>
              <p:nvPr/>
            </p:nvSpPr>
            <p:spPr>
              <a:xfrm>
                <a:off x="3818317" y="2804388"/>
                <a:ext cx="453996" cy="427620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3586" extrusionOk="0">
                    <a:moveTo>
                      <a:pt x="7101" y="0"/>
                    </a:moveTo>
                    <a:cubicBezTo>
                      <a:pt x="6858" y="0"/>
                      <a:pt x="6614" y="13"/>
                      <a:pt x="6369" y="40"/>
                    </a:cubicBezTo>
                    <a:cubicBezTo>
                      <a:pt x="4325" y="261"/>
                      <a:pt x="2488" y="1394"/>
                      <a:pt x="1380" y="3125"/>
                    </a:cubicBezTo>
                    <a:cubicBezTo>
                      <a:pt x="268" y="4856"/>
                      <a:pt x="1" y="6996"/>
                      <a:pt x="655" y="8948"/>
                    </a:cubicBezTo>
                    <a:cubicBezTo>
                      <a:pt x="1306" y="10898"/>
                      <a:pt x="2809" y="12446"/>
                      <a:pt x="4737" y="13163"/>
                    </a:cubicBezTo>
                    <a:cubicBezTo>
                      <a:pt x="4761" y="13172"/>
                      <a:pt x="4785" y="13176"/>
                      <a:pt x="4810" y="13176"/>
                    </a:cubicBezTo>
                    <a:cubicBezTo>
                      <a:pt x="4875" y="13176"/>
                      <a:pt x="4938" y="13146"/>
                      <a:pt x="4979" y="13090"/>
                    </a:cubicBezTo>
                    <a:cubicBezTo>
                      <a:pt x="5011" y="13051"/>
                      <a:pt x="5025" y="13005"/>
                      <a:pt x="5025" y="12956"/>
                    </a:cubicBezTo>
                    <a:lnTo>
                      <a:pt x="5025" y="9078"/>
                    </a:lnTo>
                    <a:cubicBezTo>
                      <a:pt x="5025" y="8962"/>
                      <a:pt x="4930" y="8864"/>
                      <a:pt x="4811" y="8864"/>
                    </a:cubicBezTo>
                    <a:lnTo>
                      <a:pt x="3023" y="8864"/>
                    </a:lnTo>
                    <a:lnTo>
                      <a:pt x="3023" y="7291"/>
                    </a:lnTo>
                    <a:lnTo>
                      <a:pt x="4811" y="7291"/>
                    </a:lnTo>
                    <a:cubicBezTo>
                      <a:pt x="4927" y="7291"/>
                      <a:pt x="5025" y="7196"/>
                      <a:pt x="5025" y="7076"/>
                    </a:cubicBezTo>
                    <a:lnTo>
                      <a:pt x="5025" y="6791"/>
                    </a:lnTo>
                    <a:cubicBezTo>
                      <a:pt x="5025" y="4923"/>
                      <a:pt x="6795" y="3287"/>
                      <a:pt x="8815" y="3287"/>
                    </a:cubicBezTo>
                    <a:lnTo>
                      <a:pt x="9743" y="3287"/>
                    </a:lnTo>
                    <a:lnTo>
                      <a:pt x="9743" y="4860"/>
                    </a:lnTo>
                    <a:lnTo>
                      <a:pt x="8815" y="4860"/>
                    </a:lnTo>
                    <a:cubicBezTo>
                      <a:pt x="8209" y="4860"/>
                      <a:pt x="7657" y="5036"/>
                      <a:pt x="7263" y="5352"/>
                    </a:cubicBezTo>
                    <a:cubicBezTo>
                      <a:pt x="6827" y="5704"/>
                      <a:pt x="6598" y="6200"/>
                      <a:pt x="6598" y="6791"/>
                    </a:cubicBezTo>
                    <a:lnTo>
                      <a:pt x="6598" y="7076"/>
                    </a:lnTo>
                    <a:cubicBezTo>
                      <a:pt x="6598" y="7196"/>
                      <a:pt x="6693" y="7291"/>
                      <a:pt x="6813" y="7291"/>
                    </a:cubicBezTo>
                    <a:lnTo>
                      <a:pt x="7657" y="7291"/>
                    </a:lnTo>
                    <a:cubicBezTo>
                      <a:pt x="7777" y="7291"/>
                      <a:pt x="7872" y="7196"/>
                      <a:pt x="7872" y="7076"/>
                    </a:cubicBezTo>
                    <a:cubicBezTo>
                      <a:pt x="7872" y="6960"/>
                      <a:pt x="7777" y="6862"/>
                      <a:pt x="7657" y="6862"/>
                    </a:cubicBezTo>
                    <a:lnTo>
                      <a:pt x="7027" y="6862"/>
                    </a:lnTo>
                    <a:lnTo>
                      <a:pt x="7027" y="6791"/>
                    </a:lnTo>
                    <a:cubicBezTo>
                      <a:pt x="7027" y="5683"/>
                      <a:pt x="7988" y="5289"/>
                      <a:pt x="8815" y="5289"/>
                    </a:cubicBezTo>
                    <a:lnTo>
                      <a:pt x="9958" y="5289"/>
                    </a:lnTo>
                    <a:cubicBezTo>
                      <a:pt x="10074" y="5289"/>
                      <a:pt x="10173" y="5194"/>
                      <a:pt x="10173" y="5074"/>
                    </a:cubicBezTo>
                    <a:lnTo>
                      <a:pt x="10173" y="3072"/>
                    </a:lnTo>
                    <a:cubicBezTo>
                      <a:pt x="10173" y="2953"/>
                      <a:pt x="10074" y="2858"/>
                      <a:pt x="9958" y="2858"/>
                    </a:cubicBezTo>
                    <a:lnTo>
                      <a:pt x="8815" y="2858"/>
                    </a:lnTo>
                    <a:cubicBezTo>
                      <a:pt x="7766" y="2858"/>
                      <a:pt x="6704" y="3277"/>
                      <a:pt x="5898" y="4001"/>
                    </a:cubicBezTo>
                    <a:cubicBezTo>
                      <a:pt x="5057" y="4761"/>
                      <a:pt x="4596" y="5750"/>
                      <a:pt x="4596" y="6791"/>
                    </a:cubicBezTo>
                    <a:lnTo>
                      <a:pt x="4596" y="6862"/>
                    </a:lnTo>
                    <a:lnTo>
                      <a:pt x="2809" y="6862"/>
                    </a:lnTo>
                    <a:cubicBezTo>
                      <a:pt x="2689" y="6862"/>
                      <a:pt x="2594" y="6957"/>
                      <a:pt x="2594" y="7076"/>
                    </a:cubicBezTo>
                    <a:lnTo>
                      <a:pt x="2594" y="9078"/>
                    </a:lnTo>
                    <a:cubicBezTo>
                      <a:pt x="2594" y="9198"/>
                      <a:pt x="2689" y="9293"/>
                      <a:pt x="2809" y="9293"/>
                    </a:cubicBezTo>
                    <a:lnTo>
                      <a:pt x="4596" y="9293"/>
                    </a:lnTo>
                    <a:lnTo>
                      <a:pt x="4596" y="12643"/>
                    </a:lnTo>
                    <a:cubicBezTo>
                      <a:pt x="2256" y="11636"/>
                      <a:pt x="740" y="9335"/>
                      <a:pt x="733" y="6791"/>
                    </a:cubicBezTo>
                    <a:cubicBezTo>
                      <a:pt x="733" y="3280"/>
                      <a:pt x="3590" y="427"/>
                      <a:pt x="7098" y="427"/>
                    </a:cubicBezTo>
                    <a:cubicBezTo>
                      <a:pt x="10606" y="427"/>
                      <a:pt x="13459" y="3287"/>
                      <a:pt x="13459" y="6791"/>
                    </a:cubicBezTo>
                    <a:cubicBezTo>
                      <a:pt x="13459" y="10296"/>
                      <a:pt x="10606" y="13153"/>
                      <a:pt x="7098" y="13153"/>
                    </a:cubicBezTo>
                    <a:lnTo>
                      <a:pt x="7024" y="13153"/>
                    </a:lnTo>
                    <a:lnTo>
                      <a:pt x="7024" y="9297"/>
                    </a:lnTo>
                    <a:lnTo>
                      <a:pt x="9958" y="9297"/>
                    </a:lnTo>
                    <a:cubicBezTo>
                      <a:pt x="10074" y="9297"/>
                      <a:pt x="10173" y="9202"/>
                      <a:pt x="10173" y="9082"/>
                    </a:cubicBezTo>
                    <a:lnTo>
                      <a:pt x="10173" y="7080"/>
                    </a:lnTo>
                    <a:cubicBezTo>
                      <a:pt x="10173" y="6960"/>
                      <a:pt x="10074" y="6865"/>
                      <a:pt x="9958" y="6865"/>
                    </a:cubicBezTo>
                    <a:lnTo>
                      <a:pt x="8702" y="6865"/>
                    </a:lnTo>
                    <a:cubicBezTo>
                      <a:pt x="8582" y="6865"/>
                      <a:pt x="8487" y="6960"/>
                      <a:pt x="8487" y="7080"/>
                    </a:cubicBezTo>
                    <a:cubicBezTo>
                      <a:pt x="8487" y="7200"/>
                      <a:pt x="8582" y="7295"/>
                      <a:pt x="8702" y="7295"/>
                    </a:cubicBezTo>
                    <a:lnTo>
                      <a:pt x="9743" y="7295"/>
                    </a:lnTo>
                    <a:lnTo>
                      <a:pt x="9743" y="8867"/>
                    </a:lnTo>
                    <a:lnTo>
                      <a:pt x="6809" y="8867"/>
                    </a:lnTo>
                    <a:cubicBezTo>
                      <a:pt x="6693" y="8867"/>
                      <a:pt x="6594" y="8962"/>
                      <a:pt x="6594" y="9082"/>
                    </a:cubicBezTo>
                    <a:lnTo>
                      <a:pt x="6594" y="13367"/>
                    </a:lnTo>
                    <a:cubicBezTo>
                      <a:pt x="6594" y="13480"/>
                      <a:pt x="6686" y="13575"/>
                      <a:pt x="6802" y="13582"/>
                    </a:cubicBezTo>
                    <a:cubicBezTo>
                      <a:pt x="6908" y="13586"/>
                      <a:pt x="7003" y="13586"/>
                      <a:pt x="7098" y="13586"/>
                    </a:cubicBezTo>
                    <a:cubicBezTo>
                      <a:pt x="9842" y="13586"/>
                      <a:pt x="12319" y="11932"/>
                      <a:pt x="13371" y="9395"/>
                    </a:cubicBezTo>
                    <a:cubicBezTo>
                      <a:pt x="14423" y="6855"/>
                      <a:pt x="13843" y="3935"/>
                      <a:pt x="11900" y="1992"/>
                    </a:cubicBezTo>
                    <a:cubicBezTo>
                      <a:pt x="10621" y="710"/>
                      <a:pt x="8891" y="0"/>
                      <a:pt x="7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255;p131">
              <a:extLst>
                <a:ext uri="{FF2B5EF4-FFF2-40B4-BE49-F238E27FC236}">
                  <a16:creationId xmlns:a16="http://schemas.microsoft.com/office/drawing/2014/main" id="{009838A0-BC77-AB8C-1BE8-646400DDB94F}"/>
                </a:ext>
              </a:extLst>
            </p:cNvPr>
            <p:cNvGrpSpPr/>
            <p:nvPr/>
          </p:nvGrpSpPr>
          <p:grpSpPr>
            <a:xfrm>
              <a:off x="4340048" y="2804419"/>
              <a:ext cx="450880" cy="427620"/>
              <a:chOff x="3302118" y="3796534"/>
              <a:chExt cx="372844" cy="353610"/>
            </a:xfrm>
          </p:grpSpPr>
          <p:sp>
            <p:nvSpPr>
              <p:cNvPr id="15" name="Google Shape;20256;p131">
                <a:extLst>
                  <a:ext uri="{FF2B5EF4-FFF2-40B4-BE49-F238E27FC236}">
                    <a16:creationId xmlns:a16="http://schemas.microsoft.com/office/drawing/2014/main" id="{B996D2B5-5B8E-FCE9-1E3A-862C178A9F35}"/>
                  </a:ext>
                </a:extLst>
              </p:cNvPr>
              <p:cNvSpPr/>
              <p:nvPr/>
            </p:nvSpPr>
            <p:spPr>
              <a:xfrm>
                <a:off x="3326480" y="3802104"/>
                <a:ext cx="342418" cy="342418"/>
              </a:xfrm>
              <a:custGeom>
                <a:avLst/>
                <a:gdLst/>
                <a:ahLst/>
                <a:cxnLst/>
                <a:rect l="l" t="t" r="r" b="b"/>
                <a:pathLst>
                  <a:path w="13156" h="13156" extrusionOk="0">
                    <a:moveTo>
                      <a:pt x="6576" y="1"/>
                    </a:moveTo>
                    <a:cubicBezTo>
                      <a:pt x="2945" y="1"/>
                      <a:pt x="0" y="2945"/>
                      <a:pt x="0" y="6580"/>
                    </a:cubicBezTo>
                    <a:cubicBezTo>
                      <a:pt x="0" y="10211"/>
                      <a:pt x="2945" y="13156"/>
                      <a:pt x="6576" y="13156"/>
                    </a:cubicBezTo>
                    <a:cubicBezTo>
                      <a:pt x="10211" y="13156"/>
                      <a:pt x="13156" y="10211"/>
                      <a:pt x="13156" y="6580"/>
                    </a:cubicBezTo>
                    <a:cubicBezTo>
                      <a:pt x="13156" y="2945"/>
                      <a:pt x="10211" y="1"/>
                      <a:pt x="65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0257;p131">
                <a:extLst>
                  <a:ext uri="{FF2B5EF4-FFF2-40B4-BE49-F238E27FC236}">
                    <a16:creationId xmlns:a16="http://schemas.microsoft.com/office/drawing/2014/main" id="{5B3DD2B4-9EF3-492C-25D4-B1ACD89466AF}"/>
                  </a:ext>
                </a:extLst>
              </p:cNvPr>
              <p:cNvSpPr/>
              <p:nvPr/>
            </p:nvSpPr>
            <p:spPr>
              <a:xfrm>
                <a:off x="3475384" y="3802104"/>
                <a:ext cx="199579" cy="342522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13160" extrusionOk="0">
                    <a:moveTo>
                      <a:pt x="859" y="1"/>
                    </a:moveTo>
                    <a:cubicBezTo>
                      <a:pt x="570" y="1"/>
                      <a:pt x="282" y="18"/>
                      <a:pt x="0" y="57"/>
                    </a:cubicBezTo>
                    <a:cubicBezTo>
                      <a:pt x="3273" y="486"/>
                      <a:pt x="5721" y="3276"/>
                      <a:pt x="5721" y="6580"/>
                    </a:cubicBezTo>
                    <a:cubicBezTo>
                      <a:pt x="5721" y="9880"/>
                      <a:pt x="3273" y="12670"/>
                      <a:pt x="0" y="13103"/>
                    </a:cubicBezTo>
                    <a:cubicBezTo>
                      <a:pt x="291" y="13141"/>
                      <a:pt x="579" y="13160"/>
                      <a:pt x="863" y="13160"/>
                    </a:cubicBezTo>
                    <a:cubicBezTo>
                      <a:pt x="4274" y="13160"/>
                      <a:pt x="7190" y="10510"/>
                      <a:pt x="7417" y="7009"/>
                    </a:cubicBezTo>
                    <a:cubicBezTo>
                      <a:pt x="7667" y="3216"/>
                      <a:pt x="4659" y="4"/>
                      <a:pt x="8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0258;p131">
                <a:extLst>
                  <a:ext uri="{FF2B5EF4-FFF2-40B4-BE49-F238E27FC236}">
                    <a16:creationId xmlns:a16="http://schemas.microsoft.com/office/drawing/2014/main" id="{2BE20E15-4E8E-8424-6CDD-42D3548C2F41}"/>
                  </a:ext>
                </a:extLst>
              </p:cNvPr>
              <p:cNvSpPr/>
              <p:nvPr/>
            </p:nvSpPr>
            <p:spPr>
              <a:xfrm>
                <a:off x="3387931" y="3863555"/>
                <a:ext cx="219620" cy="219620"/>
              </a:xfrm>
              <a:custGeom>
                <a:avLst/>
                <a:gdLst/>
                <a:ahLst/>
                <a:cxnLst/>
                <a:rect l="l" t="t" r="r" b="b"/>
                <a:pathLst>
                  <a:path w="8438" h="8438" extrusionOk="0">
                    <a:moveTo>
                      <a:pt x="6654" y="430"/>
                    </a:moveTo>
                    <a:cubicBezTo>
                      <a:pt x="7400" y="430"/>
                      <a:pt x="8005" y="1035"/>
                      <a:pt x="8008" y="1781"/>
                    </a:cubicBezTo>
                    <a:lnTo>
                      <a:pt x="8008" y="6654"/>
                    </a:lnTo>
                    <a:cubicBezTo>
                      <a:pt x="8005" y="7403"/>
                      <a:pt x="7400" y="8005"/>
                      <a:pt x="6654" y="8008"/>
                    </a:cubicBezTo>
                    <a:lnTo>
                      <a:pt x="1781" y="8008"/>
                    </a:lnTo>
                    <a:cubicBezTo>
                      <a:pt x="1035" y="8005"/>
                      <a:pt x="429" y="7403"/>
                      <a:pt x="429" y="6654"/>
                    </a:cubicBezTo>
                    <a:lnTo>
                      <a:pt x="429" y="1781"/>
                    </a:lnTo>
                    <a:cubicBezTo>
                      <a:pt x="429" y="1035"/>
                      <a:pt x="1035" y="430"/>
                      <a:pt x="1781" y="430"/>
                    </a:cubicBezTo>
                    <a:close/>
                    <a:moveTo>
                      <a:pt x="1781" y="0"/>
                    </a:moveTo>
                    <a:cubicBezTo>
                      <a:pt x="795" y="0"/>
                      <a:pt x="0" y="799"/>
                      <a:pt x="0" y="1781"/>
                    </a:cubicBezTo>
                    <a:lnTo>
                      <a:pt x="0" y="6654"/>
                    </a:lnTo>
                    <a:cubicBezTo>
                      <a:pt x="0" y="7639"/>
                      <a:pt x="795" y="8434"/>
                      <a:pt x="1781" y="8438"/>
                    </a:cubicBezTo>
                    <a:lnTo>
                      <a:pt x="6654" y="8438"/>
                    </a:lnTo>
                    <a:cubicBezTo>
                      <a:pt x="7639" y="8434"/>
                      <a:pt x="8434" y="7639"/>
                      <a:pt x="8438" y="6654"/>
                    </a:cubicBezTo>
                    <a:lnTo>
                      <a:pt x="8438" y="1781"/>
                    </a:lnTo>
                    <a:cubicBezTo>
                      <a:pt x="8434" y="799"/>
                      <a:pt x="7639" y="0"/>
                      <a:pt x="66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259;p131">
                <a:extLst>
                  <a:ext uri="{FF2B5EF4-FFF2-40B4-BE49-F238E27FC236}">
                    <a16:creationId xmlns:a16="http://schemas.microsoft.com/office/drawing/2014/main" id="{E9A14A7A-24CD-F336-D7F9-507FB2098F98}"/>
                  </a:ext>
                </a:extLst>
              </p:cNvPr>
              <p:cNvSpPr/>
              <p:nvPr/>
            </p:nvSpPr>
            <p:spPr>
              <a:xfrm>
                <a:off x="3542326" y="3891378"/>
                <a:ext cx="29775" cy="2988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148" extrusionOk="0">
                    <a:moveTo>
                      <a:pt x="574" y="1"/>
                    </a:moveTo>
                    <a:cubicBezTo>
                      <a:pt x="257" y="1"/>
                      <a:pt x="0" y="258"/>
                      <a:pt x="0" y="575"/>
                    </a:cubicBezTo>
                    <a:cubicBezTo>
                      <a:pt x="0" y="891"/>
                      <a:pt x="257" y="1148"/>
                      <a:pt x="574" y="1148"/>
                    </a:cubicBezTo>
                    <a:cubicBezTo>
                      <a:pt x="891" y="1148"/>
                      <a:pt x="1144" y="891"/>
                      <a:pt x="1144" y="575"/>
                    </a:cubicBezTo>
                    <a:cubicBezTo>
                      <a:pt x="1144" y="258"/>
                      <a:pt x="891" y="1"/>
                      <a:pt x="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260;p131">
                <a:extLst>
                  <a:ext uri="{FF2B5EF4-FFF2-40B4-BE49-F238E27FC236}">
                    <a16:creationId xmlns:a16="http://schemas.microsoft.com/office/drawing/2014/main" id="{329A2815-CA0C-3102-6C31-A272ADDEDA5F}"/>
                  </a:ext>
                </a:extLst>
              </p:cNvPr>
              <p:cNvSpPr/>
              <p:nvPr/>
            </p:nvSpPr>
            <p:spPr>
              <a:xfrm>
                <a:off x="3302118" y="3796534"/>
                <a:ext cx="372558" cy="353610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13586" extrusionOk="0">
                    <a:moveTo>
                      <a:pt x="7516" y="429"/>
                    </a:moveTo>
                    <a:cubicBezTo>
                      <a:pt x="11024" y="429"/>
                      <a:pt x="13877" y="3283"/>
                      <a:pt x="13877" y="6794"/>
                    </a:cubicBezTo>
                    <a:cubicBezTo>
                      <a:pt x="13877" y="10302"/>
                      <a:pt x="11024" y="13155"/>
                      <a:pt x="7516" y="13155"/>
                    </a:cubicBezTo>
                    <a:cubicBezTo>
                      <a:pt x="4004" y="13155"/>
                      <a:pt x="1151" y="10302"/>
                      <a:pt x="1151" y="6794"/>
                    </a:cubicBezTo>
                    <a:cubicBezTo>
                      <a:pt x="1151" y="3283"/>
                      <a:pt x="4004" y="429"/>
                      <a:pt x="7516" y="429"/>
                    </a:cubicBezTo>
                    <a:close/>
                    <a:moveTo>
                      <a:pt x="7514" y="1"/>
                    </a:moveTo>
                    <a:cubicBezTo>
                      <a:pt x="6207" y="1"/>
                      <a:pt x="4892" y="377"/>
                      <a:pt x="3741" y="1147"/>
                    </a:cubicBezTo>
                    <a:cubicBezTo>
                      <a:pt x="1045" y="2945"/>
                      <a:pt x="0" y="6400"/>
                      <a:pt x="1239" y="9391"/>
                    </a:cubicBezTo>
                    <a:cubicBezTo>
                      <a:pt x="2307" y="11966"/>
                      <a:pt x="4809" y="13586"/>
                      <a:pt x="7510" y="13586"/>
                    </a:cubicBezTo>
                    <a:cubicBezTo>
                      <a:pt x="7950" y="13586"/>
                      <a:pt x="8394" y="13543"/>
                      <a:pt x="8839" y="13454"/>
                    </a:cubicBezTo>
                    <a:cubicBezTo>
                      <a:pt x="12020" y="12825"/>
                      <a:pt x="14307" y="10035"/>
                      <a:pt x="14307" y="6794"/>
                    </a:cubicBezTo>
                    <a:cubicBezTo>
                      <a:pt x="14314" y="4989"/>
                      <a:pt x="13596" y="3261"/>
                      <a:pt x="12319" y="1991"/>
                    </a:cubicBezTo>
                    <a:cubicBezTo>
                      <a:pt x="11005" y="677"/>
                      <a:pt x="9266" y="1"/>
                      <a:pt x="7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261;p131">
                <a:extLst>
                  <a:ext uri="{FF2B5EF4-FFF2-40B4-BE49-F238E27FC236}">
                    <a16:creationId xmlns:a16="http://schemas.microsoft.com/office/drawing/2014/main" id="{FB8A9D5A-8006-6445-1661-E13917332302}"/>
                  </a:ext>
                </a:extLst>
              </p:cNvPr>
              <p:cNvSpPr/>
              <p:nvPr/>
            </p:nvSpPr>
            <p:spPr>
              <a:xfrm>
                <a:off x="3387931" y="3863555"/>
                <a:ext cx="219620" cy="219620"/>
              </a:xfrm>
              <a:custGeom>
                <a:avLst/>
                <a:gdLst/>
                <a:ahLst/>
                <a:cxnLst/>
                <a:rect l="l" t="t" r="r" b="b"/>
                <a:pathLst>
                  <a:path w="8438" h="8438" extrusionOk="0">
                    <a:moveTo>
                      <a:pt x="6654" y="430"/>
                    </a:moveTo>
                    <a:cubicBezTo>
                      <a:pt x="7400" y="430"/>
                      <a:pt x="8005" y="1035"/>
                      <a:pt x="8008" y="1781"/>
                    </a:cubicBezTo>
                    <a:lnTo>
                      <a:pt x="8008" y="6654"/>
                    </a:lnTo>
                    <a:cubicBezTo>
                      <a:pt x="8005" y="7403"/>
                      <a:pt x="7400" y="8005"/>
                      <a:pt x="6654" y="8008"/>
                    </a:cubicBezTo>
                    <a:lnTo>
                      <a:pt x="1781" y="8008"/>
                    </a:lnTo>
                    <a:cubicBezTo>
                      <a:pt x="1035" y="8005"/>
                      <a:pt x="429" y="7403"/>
                      <a:pt x="429" y="6654"/>
                    </a:cubicBezTo>
                    <a:lnTo>
                      <a:pt x="429" y="1781"/>
                    </a:lnTo>
                    <a:cubicBezTo>
                      <a:pt x="429" y="1035"/>
                      <a:pt x="1035" y="430"/>
                      <a:pt x="1781" y="430"/>
                    </a:cubicBezTo>
                    <a:close/>
                    <a:moveTo>
                      <a:pt x="1781" y="0"/>
                    </a:moveTo>
                    <a:cubicBezTo>
                      <a:pt x="795" y="0"/>
                      <a:pt x="0" y="799"/>
                      <a:pt x="0" y="1781"/>
                    </a:cubicBezTo>
                    <a:lnTo>
                      <a:pt x="0" y="6654"/>
                    </a:lnTo>
                    <a:cubicBezTo>
                      <a:pt x="0" y="7639"/>
                      <a:pt x="795" y="8434"/>
                      <a:pt x="1781" y="8438"/>
                    </a:cubicBezTo>
                    <a:lnTo>
                      <a:pt x="6654" y="8438"/>
                    </a:lnTo>
                    <a:cubicBezTo>
                      <a:pt x="7639" y="8434"/>
                      <a:pt x="8434" y="7639"/>
                      <a:pt x="8438" y="6654"/>
                    </a:cubicBezTo>
                    <a:lnTo>
                      <a:pt x="8438" y="1781"/>
                    </a:lnTo>
                    <a:cubicBezTo>
                      <a:pt x="8434" y="799"/>
                      <a:pt x="7639" y="0"/>
                      <a:pt x="66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0262;p131">
                <a:extLst>
                  <a:ext uri="{FF2B5EF4-FFF2-40B4-BE49-F238E27FC236}">
                    <a16:creationId xmlns:a16="http://schemas.microsoft.com/office/drawing/2014/main" id="{FAB143E8-B965-3EFF-74BF-9FEAB2C78474}"/>
                  </a:ext>
                </a:extLst>
              </p:cNvPr>
              <p:cNvSpPr/>
              <p:nvPr/>
            </p:nvSpPr>
            <p:spPr>
              <a:xfrm>
                <a:off x="3434546" y="3915506"/>
                <a:ext cx="127665" cy="115562"/>
              </a:xfrm>
              <a:custGeom>
                <a:avLst/>
                <a:gdLst/>
                <a:ahLst/>
                <a:cxnLst/>
                <a:rect l="l" t="t" r="r" b="b"/>
                <a:pathLst>
                  <a:path w="4905" h="4440" extrusionOk="0">
                    <a:moveTo>
                      <a:pt x="2426" y="0"/>
                    </a:moveTo>
                    <a:cubicBezTo>
                      <a:pt x="1830" y="0"/>
                      <a:pt x="1238" y="240"/>
                      <a:pt x="802" y="703"/>
                    </a:cubicBezTo>
                    <a:cubicBezTo>
                      <a:pt x="42" y="1516"/>
                      <a:pt x="0" y="2768"/>
                      <a:pt x="707" y="3627"/>
                    </a:cubicBezTo>
                    <a:cubicBezTo>
                      <a:pt x="1143" y="4158"/>
                      <a:pt x="1780" y="4440"/>
                      <a:pt x="2426" y="4440"/>
                    </a:cubicBezTo>
                    <a:cubicBezTo>
                      <a:pt x="2828" y="4440"/>
                      <a:pt x="3233" y="4331"/>
                      <a:pt x="3596" y="4105"/>
                    </a:cubicBezTo>
                    <a:cubicBezTo>
                      <a:pt x="3712" y="4032"/>
                      <a:pt x="3730" y="3870"/>
                      <a:pt x="3635" y="3775"/>
                    </a:cubicBezTo>
                    <a:lnTo>
                      <a:pt x="3631" y="3771"/>
                    </a:lnTo>
                    <a:cubicBezTo>
                      <a:pt x="3590" y="3730"/>
                      <a:pt x="3536" y="3708"/>
                      <a:pt x="3481" y="3708"/>
                    </a:cubicBezTo>
                    <a:cubicBezTo>
                      <a:pt x="3442" y="3708"/>
                      <a:pt x="3403" y="3719"/>
                      <a:pt x="3367" y="3743"/>
                    </a:cubicBezTo>
                    <a:cubicBezTo>
                      <a:pt x="3084" y="3916"/>
                      <a:pt x="2756" y="4010"/>
                      <a:pt x="2425" y="4010"/>
                    </a:cubicBezTo>
                    <a:cubicBezTo>
                      <a:pt x="2419" y="4010"/>
                      <a:pt x="2413" y="4010"/>
                      <a:pt x="2407" y="4010"/>
                    </a:cubicBezTo>
                    <a:cubicBezTo>
                      <a:pt x="1605" y="4003"/>
                      <a:pt x="904" y="3462"/>
                      <a:pt x="697" y="2687"/>
                    </a:cubicBezTo>
                    <a:cubicBezTo>
                      <a:pt x="489" y="1913"/>
                      <a:pt x="820" y="1094"/>
                      <a:pt x="1510" y="682"/>
                    </a:cubicBezTo>
                    <a:cubicBezTo>
                      <a:pt x="1793" y="514"/>
                      <a:pt x="2109" y="432"/>
                      <a:pt x="2422" y="432"/>
                    </a:cubicBezTo>
                    <a:cubicBezTo>
                      <a:pt x="2871" y="432"/>
                      <a:pt x="3316" y="600"/>
                      <a:pt x="3659" y="925"/>
                    </a:cubicBezTo>
                    <a:cubicBezTo>
                      <a:pt x="4240" y="1477"/>
                      <a:pt x="4381" y="2350"/>
                      <a:pt x="4008" y="3057"/>
                    </a:cubicBezTo>
                    <a:cubicBezTo>
                      <a:pt x="3962" y="3141"/>
                      <a:pt x="3976" y="3243"/>
                      <a:pt x="4043" y="3310"/>
                    </a:cubicBezTo>
                    <a:lnTo>
                      <a:pt x="4046" y="3314"/>
                    </a:lnTo>
                    <a:cubicBezTo>
                      <a:pt x="4087" y="3355"/>
                      <a:pt x="4141" y="3375"/>
                      <a:pt x="4194" y="3375"/>
                    </a:cubicBezTo>
                    <a:cubicBezTo>
                      <a:pt x="4268" y="3375"/>
                      <a:pt x="4342" y="3336"/>
                      <a:pt x="4381" y="3264"/>
                    </a:cubicBezTo>
                    <a:cubicBezTo>
                      <a:pt x="4905" y="2283"/>
                      <a:pt x="4620" y="1062"/>
                      <a:pt x="3716" y="415"/>
                    </a:cubicBezTo>
                    <a:cubicBezTo>
                      <a:pt x="3327" y="136"/>
                      <a:pt x="2875" y="0"/>
                      <a:pt x="2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263;p131">
                <a:extLst>
                  <a:ext uri="{FF2B5EF4-FFF2-40B4-BE49-F238E27FC236}">
                    <a16:creationId xmlns:a16="http://schemas.microsoft.com/office/drawing/2014/main" id="{BA3CFD88-83EC-FC2D-1BAF-E1D36CA5E9C1}"/>
                  </a:ext>
                </a:extLst>
              </p:cNvPr>
              <p:cNvSpPr/>
              <p:nvPr/>
            </p:nvSpPr>
            <p:spPr>
              <a:xfrm>
                <a:off x="3542326" y="3891378"/>
                <a:ext cx="29775" cy="2988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148" extrusionOk="0">
                    <a:moveTo>
                      <a:pt x="574" y="1"/>
                    </a:moveTo>
                    <a:cubicBezTo>
                      <a:pt x="257" y="1"/>
                      <a:pt x="0" y="258"/>
                      <a:pt x="0" y="575"/>
                    </a:cubicBezTo>
                    <a:cubicBezTo>
                      <a:pt x="0" y="891"/>
                      <a:pt x="257" y="1148"/>
                      <a:pt x="574" y="1148"/>
                    </a:cubicBezTo>
                    <a:cubicBezTo>
                      <a:pt x="891" y="1148"/>
                      <a:pt x="1144" y="891"/>
                      <a:pt x="1144" y="575"/>
                    </a:cubicBezTo>
                    <a:cubicBezTo>
                      <a:pt x="1144" y="258"/>
                      <a:pt x="891" y="1"/>
                      <a:pt x="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0264;p131">
              <a:extLst>
                <a:ext uri="{FF2B5EF4-FFF2-40B4-BE49-F238E27FC236}">
                  <a16:creationId xmlns:a16="http://schemas.microsoft.com/office/drawing/2014/main" id="{7AB25A72-EF3E-F5E3-66B0-07AF20989EF2}"/>
                </a:ext>
              </a:extLst>
            </p:cNvPr>
            <p:cNvGrpSpPr/>
            <p:nvPr/>
          </p:nvGrpSpPr>
          <p:grpSpPr>
            <a:xfrm>
              <a:off x="4874935" y="2804419"/>
              <a:ext cx="450754" cy="427620"/>
              <a:chOff x="4874935" y="2804419"/>
              <a:chExt cx="450754" cy="427620"/>
            </a:xfrm>
          </p:grpSpPr>
          <p:sp>
            <p:nvSpPr>
              <p:cNvPr id="6" name="Google Shape;20265;p131">
                <a:extLst>
                  <a:ext uri="{FF2B5EF4-FFF2-40B4-BE49-F238E27FC236}">
                    <a16:creationId xmlns:a16="http://schemas.microsoft.com/office/drawing/2014/main" id="{7E43D8EE-7B7B-4D34-4D65-2F656F2DA84F}"/>
                  </a:ext>
                </a:extLst>
              </p:cNvPr>
              <p:cNvSpPr/>
              <p:nvPr/>
            </p:nvSpPr>
            <p:spPr>
              <a:xfrm>
                <a:off x="4904301" y="2811155"/>
                <a:ext cx="414211" cy="414085"/>
              </a:xfrm>
              <a:custGeom>
                <a:avLst/>
                <a:gdLst/>
                <a:ahLst/>
                <a:cxnLst/>
                <a:rect l="l" t="t" r="r" b="b"/>
                <a:pathLst>
                  <a:path w="13160" h="13156" extrusionOk="0">
                    <a:moveTo>
                      <a:pt x="6580" y="1"/>
                    </a:moveTo>
                    <a:cubicBezTo>
                      <a:pt x="2945" y="1"/>
                      <a:pt x="0" y="2945"/>
                      <a:pt x="0" y="6580"/>
                    </a:cubicBezTo>
                    <a:cubicBezTo>
                      <a:pt x="0" y="10211"/>
                      <a:pt x="2945" y="13156"/>
                      <a:pt x="6580" y="13156"/>
                    </a:cubicBezTo>
                    <a:cubicBezTo>
                      <a:pt x="10211" y="13156"/>
                      <a:pt x="13159" y="10211"/>
                      <a:pt x="13159" y="6580"/>
                    </a:cubicBezTo>
                    <a:cubicBezTo>
                      <a:pt x="13159" y="2945"/>
                      <a:pt x="10211" y="1"/>
                      <a:pt x="6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0266;p131">
                <a:extLst>
                  <a:ext uri="{FF2B5EF4-FFF2-40B4-BE49-F238E27FC236}">
                    <a16:creationId xmlns:a16="http://schemas.microsoft.com/office/drawing/2014/main" id="{40CCB703-251D-78A6-CB6A-4E3479B2210A}"/>
                  </a:ext>
                </a:extLst>
              </p:cNvPr>
              <p:cNvSpPr/>
              <p:nvPr/>
            </p:nvSpPr>
            <p:spPr>
              <a:xfrm>
                <a:off x="5084370" y="2811155"/>
                <a:ext cx="241319" cy="41421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13160" extrusionOk="0">
                    <a:moveTo>
                      <a:pt x="859" y="1"/>
                    </a:moveTo>
                    <a:cubicBezTo>
                      <a:pt x="570" y="1"/>
                      <a:pt x="285" y="18"/>
                      <a:pt x="0" y="57"/>
                    </a:cubicBezTo>
                    <a:cubicBezTo>
                      <a:pt x="3272" y="486"/>
                      <a:pt x="5721" y="3276"/>
                      <a:pt x="5721" y="6580"/>
                    </a:cubicBezTo>
                    <a:cubicBezTo>
                      <a:pt x="5721" y="9880"/>
                      <a:pt x="3272" y="12670"/>
                      <a:pt x="0" y="13103"/>
                    </a:cubicBezTo>
                    <a:cubicBezTo>
                      <a:pt x="290" y="13141"/>
                      <a:pt x="578" y="13160"/>
                      <a:pt x="863" y="13160"/>
                    </a:cubicBezTo>
                    <a:cubicBezTo>
                      <a:pt x="4274" y="13160"/>
                      <a:pt x="7190" y="10510"/>
                      <a:pt x="7421" y="7009"/>
                    </a:cubicBezTo>
                    <a:cubicBezTo>
                      <a:pt x="7667" y="3216"/>
                      <a:pt x="4659" y="4"/>
                      <a:pt x="8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267;p131">
                <a:extLst>
                  <a:ext uri="{FF2B5EF4-FFF2-40B4-BE49-F238E27FC236}">
                    <a16:creationId xmlns:a16="http://schemas.microsoft.com/office/drawing/2014/main" id="{2449CE5D-3186-098D-0E34-477634369931}"/>
                  </a:ext>
                </a:extLst>
              </p:cNvPr>
              <p:cNvSpPr/>
              <p:nvPr/>
            </p:nvSpPr>
            <p:spPr>
              <a:xfrm>
                <a:off x="5002849" y="2981812"/>
                <a:ext cx="45985" cy="135909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4318" extrusionOk="0">
                    <a:moveTo>
                      <a:pt x="60" y="0"/>
                    </a:moveTo>
                    <a:cubicBezTo>
                      <a:pt x="29" y="0"/>
                      <a:pt x="0" y="25"/>
                      <a:pt x="0" y="57"/>
                    </a:cubicBezTo>
                    <a:lnTo>
                      <a:pt x="0" y="4261"/>
                    </a:lnTo>
                    <a:cubicBezTo>
                      <a:pt x="0" y="4293"/>
                      <a:pt x="29" y="4318"/>
                      <a:pt x="60" y="4318"/>
                    </a:cubicBezTo>
                    <a:lnTo>
                      <a:pt x="1404" y="4318"/>
                    </a:lnTo>
                    <a:cubicBezTo>
                      <a:pt x="1436" y="4318"/>
                      <a:pt x="1461" y="4293"/>
                      <a:pt x="1461" y="4261"/>
                    </a:cubicBezTo>
                    <a:lnTo>
                      <a:pt x="1461" y="57"/>
                    </a:lnTo>
                    <a:cubicBezTo>
                      <a:pt x="1461" y="25"/>
                      <a:pt x="1436" y="0"/>
                      <a:pt x="14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268;p131">
                <a:extLst>
                  <a:ext uri="{FF2B5EF4-FFF2-40B4-BE49-F238E27FC236}">
                    <a16:creationId xmlns:a16="http://schemas.microsoft.com/office/drawing/2014/main" id="{7085FD44-C229-9103-40FE-ECDC57E4B801}"/>
                  </a:ext>
                </a:extLst>
              </p:cNvPr>
              <p:cNvSpPr/>
              <p:nvPr/>
            </p:nvSpPr>
            <p:spPr>
              <a:xfrm>
                <a:off x="4984688" y="2900670"/>
                <a:ext cx="64146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749" extrusionOk="0">
                    <a:moveTo>
                      <a:pt x="1160" y="1"/>
                    </a:moveTo>
                    <a:cubicBezTo>
                      <a:pt x="946" y="1"/>
                      <a:pt x="727" y="81"/>
                      <a:pt x="549" y="260"/>
                    </a:cubicBezTo>
                    <a:cubicBezTo>
                      <a:pt x="0" y="809"/>
                      <a:pt x="387" y="1748"/>
                      <a:pt x="1165" y="1748"/>
                    </a:cubicBezTo>
                    <a:cubicBezTo>
                      <a:pt x="1647" y="1748"/>
                      <a:pt x="2038" y="1358"/>
                      <a:pt x="2038" y="876"/>
                    </a:cubicBezTo>
                    <a:cubicBezTo>
                      <a:pt x="2038" y="350"/>
                      <a:pt x="1608" y="1"/>
                      <a:pt x="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269;p131">
                <a:extLst>
                  <a:ext uri="{FF2B5EF4-FFF2-40B4-BE49-F238E27FC236}">
                    <a16:creationId xmlns:a16="http://schemas.microsoft.com/office/drawing/2014/main" id="{A4AE1B60-CFCC-54C6-93AA-2DBE6933F2FB}"/>
                  </a:ext>
                </a:extLst>
              </p:cNvPr>
              <p:cNvSpPr/>
              <p:nvPr/>
            </p:nvSpPr>
            <p:spPr>
              <a:xfrm>
                <a:off x="5092900" y="2981687"/>
                <a:ext cx="144879" cy="136035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4322" extrusionOk="0">
                    <a:moveTo>
                      <a:pt x="70" y="1"/>
                    </a:moveTo>
                    <a:cubicBezTo>
                      <a:pt x="32" y="1"/>
                      <a:pt x="0" y="33"/>
                      <a:pt x="0" y="71"/>
                    </a:cubicBezTo>
                    <a:lnTo>
                      <a:pt x="0" y="4255"/>
                    </a:lnTo>
                    <a:cubicBezTo>
                      <a:pt x="0" y="4290"/>
                      <a:pt x="32" y="4322"/>
                      <a:pt x="70" y="4322"/>
                    </a:cubicBezTo>
                    <a:lnTo>
                      <a:pt x="1390" y="4322"/>
                    </a:lnTo>
                    <a:cubicBezTo>
                      <a:pt x="1429" y="4322"/>
                      <a:pt x="1460" y="4290"/>
                      <a:pt x="1460" y="4255"/>
                    </a:cubicBezTo>
                    <a:lnTo>
                      <a:pt x="1460" y="2766"/>
                    </a:lnTo>
                    <a:cubicBezTo>
                      <a:pt x="1460" y="2281"/>
                      <a:pt x="1569" y="1461"/>
                      <a:pt x="2301" y="1461"/>
                    </a:cubicBezTo>
                    <a:cubicBezTo>
                      <a:pt x="3036" y="1461"/>
                      <a:pt x="3146" y="2281"/>
                      <a:pt x="3146" y="2766"/>
                    </a:cubicBezTo>
                    <a:lnTo>
                      <a:pt x="3146" y="4255"/>
                    </a:lnTo>
                    <a:cubicBezTo>
                      <a:pt x="3146" y="4290"/>
                      <a:pt x="3177" y="4322"/>
                      <a:pt x="3216" y="4322"/>
                    </a:cubicBezTo>
                    <a:lnTo>
                      <a:pt x="4535" y="4322"/>
                    </a:lnTo>
                    <a:cubicBezTo>
                      <a:pt x="4574" y="4322"/>
                      <a:pt x="4602" y="4290"/>
                      <a:pt x="4602" y="4255"/>
                    </a:cubicBezTo>
                    <a:lnTo>
                      <a:pt x="4602" y="2306"/>
                    </a:lnTo>
                    <a:cubicBezTo>
                      <a:pt x="4602" y="1707"/>
                      <a:pt x="4433" y="1151"/>
                      <a:pt x="4127" y="743"/>
                    </a:cubicBezTo>
                    <a:cubicBezTo>
                      <a:pt x="3761" y="258"/>
                      <a:pt x="3230" y="4"/>
                      <a:pt x="2586" y="4"/>
                    </a:cubicBezTo>
                    <a:cubicBezTo>
                      <a:pt x="2581" y="4"/>
                      <a:pt x="2575" y="4"/>
                      <a:pt x="2569" y="4"/>
                    </a:cubicBezTo>
                    <a:cubicBezTo>
                      <a:pt x="2107" y="4"/>
                      <a:pt x="1656" y="148"/>
                      <a:pt x="1277" y="413"/>
                    </a:cubicBezTo>
                    <a:cubicBezTo>
                      <a:pt x="1265" y="420"/>
                      <a:pt x="1253" y="423"/>
                      <a:pt x="1240" y="423"/>
                    </a:cubicBezTo>
                    <a:cubicBezTo>
                      <a:pt x="1205" y="423"/>
                      <a:pt x="1172" y="396"/>
                      <a:pt x="1172" y="356"/>
                    </a:cubicBezTo>
                    <a:lnTo>
                      <a:pt x="1172" y="71"/>
                    </a:lnTo>
                    <a:cubicBezTo>
                      <a:pt x="1172" y="33"/>
                      <a:pt x="1140" y="1"/>
                      <a:pt x="1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270;p131">
                <a:extLst>
                  <a:ext uri="{FF2B5EF4-FFF2-40B4-BE49-F238E27FC236}">
                    <a16:creationId xmlns:a16="http://schemas.microsoft.com/office/drawing/2014/main" id="{3CF67DD9-FA51-21EF-6668-B44091629CF7}"/>
                  </a:ext>
                </a:extLst>
              </p:cNvPr>
              <p:cNvSpPr/>
              <p:nvPr/>
            </p:nvSpPr>
            <p:spPr>
              <a:xfrm>
                <a:off x="4874935" y="2804419"/>
                <a:ext cx="450440" cy="427620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3586" extrusionOk="0">
                    <a:moveTo>
                      <a:pt x="7513" y="429"/>
                    </a:moveTo>
                    <a:cubicBezTo>
                      <a:pt x="11021" y="429"/>
                      <a:pt x="13878" y="3283"/>
                      <a:pt x="13878" y="6794"/>
                    </a:cubicBezTo>
                    <a:cubicBezTo>
                      <a:pt x="13878" y="10302"/>
                      <a:pt x="11021" y="13155"/>
                      <a:pt x="7513" y="13155"/>
                    </a:cubicBezTo>
                    <a:cubicBezTo>
                      <a:pt x="4005" y="13155"/>
                      <a:pt x="1148" y="10302"/>
                      <a:pt x="1148" y="6794"/>
                    </a:cubicBezTo>
                    <a:cubicBezTo>
                      <a:pt x="1148" y="3283"/>
                      <a:pt x="4005" y="429"/>
                      <a:pt x="7513" y="429"/>
                    </a:cubicBezTo>
                    <a:close/>
                    <a:moveTo>
                      <a:pt x="7512" y="1"/>
                    </a:moveTo>
                    <a:cubicBezTo>
                      <a:pt x="6205" y="1"/>
                      <a:pt x="4891" y="377"/>
                      <a:pt x="3741" y="1147"/>
                    </a:cubicBezTo>
                    <a:cubicBezTo>
                      <a:pt x="1046" y="2945"/>
                      <a:pt x="1" y="6400"/>
                      <a:pt x="1239" y="9391"/>
                    </a:cubicBezTo>
                    <a:cubicBezTo>
                      <a:pt x="2304" y="11966"/>
                      <a:pt x="4809" y="13586"/>
                      <a:pt x="7510" y="13586"/>
                    </a:cubicBezTo>
                    <a:cubicBezTo>
                      <a:pt x="7950" y="13586"/>
                      <a:pt x="8395" y="13543"/>
                      <a:pt x="8839" y="13454"/>
                    </a:cubicBezTo>
                    <a:cubicBezTo>
                      <a:pt x="12016" y="12821"/>
                      <a:pt x="14307" y="10035"/>
                      <a:pt x="14307" y="6794"/>
                    </a:cubicBezTo>
                    <a:cubicBezTo>
                      <a:pt x="14310" y="4989"/>
                      <a:pt x="13593" y="3261"/>
                      <a:pt x="12315" y="1991"/>
                    </a:cubicBezTo>
                    <a:cubicBezTo>
                      <a:pt x="11003" y="677"/>
                      <a:pt x="9264" y="1"/>
                      <a:pt x="7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271;p131">
                <a:extLst>
                  <a:ext uri="{FF2B5EF4-FFF2-40B4-BE49-F238E27FC236}">
                    <a16:creationId xmlns:a16="http://schemas.microsoft.com/office/drawing/2014/main" id="{E1DB9202-38ED-F594-7293-91766E18CDAA}"/>
                  </a:ext>
                </a:extLst>
              </p:cNvPr>
              <p:cNvSpPr/>
              <p:nvPr/>
            </p:nvSpPr>
            <p:spPr>
              <a:xfrm>
                <a:off x="4996523" y="2975486"/>
                <a:ext cx="58638" cy="14856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4720" extrusionOk="0">
                    <a:moveTo>
                      <a:pt x="1433" y="430"/>
                    </a:moveTo>
                    <a:lnTo>
                      <a:pt x="1433" y="4290"/>
                    </a:lnTo>
                    <a:lnTo>
                      <a:pt x="430" y="4290"/>
                    </a:lnTo>
                    <a:lnTo>
                      <a:pt x="430" y="430"/>
                    </a:lnTo>
                    <a:close/>
                    <a:moveTo>
                      <a:pt x="216" y="1"/>
                    </a:moveTo>
                    <a:cubicBezTo>
                      <a:pt x="99" y="1"/>
                      <a:pt x="1" y="96"/>
                      <a:pt x="1" y="216"/>
                    </a:cubicBezTo>
                    <a:lnTo>
                      <a:pt x="1" y="4505"/>
                    </a:lnTo>
                    <a:cubicBezTo>
                      <a:pt x="1" y="4624"/>
                      <a:pt x="99" y="4719"/>
                      <a:pt x="216" y="4719"/>
                    </a:cubicBezTo>
                    <a:lnTo>
                      <a:pt x="1648" y="4719"/>
                    </a:lnTo>
                    <a:cubicBezTo>
                      <a:pt x="1767" y="4719"/>
                      <a:pt x="1862" y="4624"/>
                      <a:pt x="1862" y="4505"/>
                    </a:cubicBezTo>
                    <a:lnTo>
                      <a:pt x="1862" y="216"/>
                    </a:lnTo>
                    <a:cubicBezTo>
                      <a:pt x="1862" y="96"/>
                      <a:pt x="1767" y="1"/>
                      <a:pt x="1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0272;p131">
                <a:extLst>
                  <a:ext uri="{FF2B5EF4-FFF2-40B4-BE49-F238E27FC236}">
                    <a16:creationId xmlns:a16="http://schemas.microsoft.com/office/drawing/2014/main" id="{4171235B-A091-6A0F-F53A-A0C7CB904D8E}"/>
                  </a:ext>
                </a:extLst>
              </p:cNvPr>
              <p:cNvSpPr/>
              <p:nvPr/>
            </p:nvSpPr>
            <p:spPr>
              <a:xfrm>
                <a:off x="4976159" y="2894438"/>
                <a:ext cx="79002" cy="67577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147" extrusionOk="0">
                    <a:moveTo>
                      <a:pt x="1431" y="427"/>
                    </a:moveTo>
                    <a:cubicBezTo>
                      <a:pt x="1762" y="427"/>
                      <a:pt x="2080" y="685"/>
                      <a:pt x="2080" y="1074"/>
                    </a:cubicBezTo>
                    <a:cubicBezTo>
                      <a:pt x="2080" y="1429"/>
                      <a:pt x="1791" y="1717"/>
                      <a:pt x="1436" y="1717"/>
                    </a:cubicBezTo>
                    <a:cubicBezTo>
                      <a:pt x="863" y="1717"/>
                      <a:pt x="574" y="1024"/>
                      <a:pt x="982" y="616"/>
                    </a:cubicBezTo>
                    <a:cubicBezTo>
                      <a:pt x="1113" y="486"/>
                      <a:pt x="1273" y="427"/>
                      <a:pt x="1431" y="427"/>
                    </a:cubicBezTo>
                    <a:close/>
                    <a:moveTo>
                      <a:pt x="1436" y="0"/>
                    </a:moveTo>
                    <a:cubicBezTo>
                      <a:pt x="479" y="0"/>
                      <a:pt x="1" y="1154"/>
                      <a:pt x="676" y="1830"/>
                    </a:cubicBezTo>
                    <a:cubicBezTo>
                      <a:pt x="895" y="2049"/>
                      <a:pt x="1165" y="2147"/>
                      <a:pt x="1429" y="2147"/>
                    </a:cubicBezTo>
                    <a:cubicBezTo>
                      <a:pt x="1980" y="2147"/>
                      <a:pt x="2509" y="1720"/>
                      <a:pt x="2509" y="1074"/>
                    </a:cubicBezTo>
                    <a:cubicBezTo>
                      <a:pt x="2509" y="482"/>
                      <a:pt x="2027" y="0"/>
                      <a:pt x="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0273;p131">
                <a:extLst>
                  <a:ext uri="{FF2B5EF4-FFF2-40B4-BE49-F238E27FC236}">
                    <a16:creationId xmlns:a16="http://schemas.microsoft.com/office/drawing/2014/main" id="{9F19CD98-1053-3692-8B55-EA339CF83D2B}"/>
                  </a:ext>
                </a:extLst>
              </p:cNvPr>
              <p:cNvSpPr/>
              <p:nvPr/>
            </p:nvSpPr>
            <p:spPr>
              <a:xfrm>
                <a:off x="5086573" y="2975486"/>
                <a:ext cx="157627" cy="148562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4720" extrusionOk="0">
                    <a:moveTo>
                      <a:pt x="215" y="1"/>
                    </a:moveTo>
                    <a:cubicBezTo>
                      <a:pt x="99" y="1"/>
                      <a:pt x="0" y="96"/>
                      <a:pt x="0" y="216"/>
                    </a:cubicBezTo>
                    <a:lnTo>
                      <a:pt x="0" y="4505"/>
                    </a:lnTo>
                    <a:cubicBezTo>
                      <a:pt x="0" y="4624"/>
                      <a:pt x="99" y="4719"/>
                      <a:pt x="215" y="4719"/>
                    </a:cubicBezTo>
                    <a:lnTo>
                      <a:pt x="1647" y="4719"/>
                    </a:lnTo>
                    <a:cubicBezTo>
                      <a:pt x="1767" y="4719"/>
                      <a:pt x="1862" y="4624"/>
                      <a:pt x="1862" y="4505"/>
                    </a:cubicBezTo>
                    <a:lnTo>
                      <a:pt x="1862" y="2963"/>
                    </a:lnTo>
                    <a:cubicBezTo>
                      <a:pt x="1862" y="2460"/>
                      <a:pt x="1974" y="1859"/>
                      <a:pt x="2506" y="1859"/>
                    </a:cubicBezTo>
                    <a:cubicBezTo>
                      <a:pt x="2900" y="1859"/>
                      <a:pt x="3065" y="2193"/>
                      <a:pt x="3121" y="2573"/>
                    </a:cubicBezTo>
                    <a:cubicBezTo>
                      <a:pt x="3135" y="2678"/>
                      <a:pt x="3227" y="2756"/>
                      <a:pt x="3332" y="2756"/>
                    </a:cubicBezTo>
                    <a:cubicBezTo>
                      <a:pt x="3463" y="2752"/>
                      <a:pt x="3565" y="2636"/>
                      <a:pt x="3544" y="2506"/>
                    </a:cubicBezTo>
                    <a:cubicBezTo>
                      <a:pt x="3434" y="1816"/>
                      <a:pt x="3069" y="1429"/>
                      <a:pt x="2506" y="1429"/>
                    </a:cubicBezTo>
                    <a:cubicBezTo>
                      <a:pt x="1823" y="1429"/>
                      <a:pt x="1432" y="1989"/>
                      <a:pt x="1432" y="2963"/>
                    </a:cubicBezTo>
                    <a:lnTo>
                      <a:pt x="1432" y="4290"/>
                    </a:lnTo>
                    <a:lnTo>
                      <a:pt x="430" y="4290"/>
                    </a:lnTo>
                    <a:lnTo>
                      <a:pt x="430" y="430"/>
                    </a:lnTo>
                    <a:lnTo>
                      <a:pt x="1144" y="430"/>
                    </a:lnTo>
                    <a:lnTo>
                      <a:pt x="1144" y="712"/>
                    </a:lnTo>
                    <a:cubicBezTo>
                      <a:pt x="1144" y="778"/>
                      <a:pt x="1172" y="842"/>
                      <a:pt x="1225" y="884"/>
                    </a:cubicBezTo>
                    <a:cubicBezTo>
                      <a:pt x="1264" y="916"/>
                      <a:pt x="1311" y="932"/>
                      <a:pt x="1359" y="932"/>
                    </a:cubicBezTo>
                    <a:cubicBezTo>
                      <a:pt x="1407" y="932"/>
                      <a:pt x="1455" y="916"/>
                      <a:pt x="1496" y="884"/>
                    </a:cubicBezTo>
                    <a:cubicBezTo>
                      <a:pt x="1858" y="592"/>
                      <a:pt x="2309" y="430"/>
                      <a:pt x="2776" y="430"/>
                    </a:cubicBezTo>
                    <a:cubicBezTo>
                      <a:pt x="2781" y="430"/>
                      <a:pt x="2786" y="430"/>
                      <a:pt x="2791" y="430"/>
                    </a:cubicBezTo>
                    <a:cubicBezTo>
                      <a:pt x="4026" y="430"/>
                      <a:pt x="4578" y="1472"/>
                      <a:pt x="4578" y="2503"/>
                    </a:cubicBezTo>
                    <a:lnTo>
                      <a:pt x="4578" y="4290"/>
                    </a:lnTo>
                    <a:lnTo>
                      <a:pt x="3575" y="4290"/>
                    </a:lnTo>
                    <a:lnTo>
                      <a:pt x="3575" y="3583"/>
                    </a:lnTo>
                    <a:cubicBezTo>
                      <a:pt x="3575" y="3467"/>
                      <a:pt x="3480" y="3372"/>
                      <a:pt x="3364" y="3372"/>
                    </a:cubicBezTo>
                    <a:cubicBezTo>
                      <a:pt x="3245" y="3372"/>
                      <a:pt x="3150" y="3467"/>
                      <a:pt x="3150" y="3583"/>
                    </a:cubicBezTo>
                    <a:lnTo>
                      <a:pt x="3150" y="4505"/>
                    </a:lnTo>
                    <a:cubicBezTo>
                      <a:pt x="3150" y="4624"/>
                      <a:pt x="3245" y="4719"/>
                      <a:pt x="3364" y="4719"/>
                    </a:cubicBezTo>
                    <a:lnTo>
                      <a:pt x="4793" y="4719"/>
                    </a:lnTo>
                    <a:cubicBezTo>
                      <a:pt x="4912" y="4719"/>
                      <a:pt x="5007" y="4624"/>
                      <a:pt x="5007" y="4505"/>
                    </a:cubicBezTo>
                    <a:lnTo>
                      <a:pt x="5007" y="2503"/>
                    </a:lnTo>
                    <a:cubicBezTo>
                      <a:pt x="5007" y="1028"/>
                      <a:pt x="4096" y="1"/>
                      <a:pt x="2791" y="1"/>
                    </a:cubicBezTo>
                    <a:cubicBezTo>
                      <a:pt x="2365" y="1"/>
                      <a:pt x="1946" y="110"/>
                      <a:pt x="1573" y="314"/>
                    </a:cubicBezTo>
                    <a:lnTo>
                      <a:pt x="1573" y="216"/>
                    </a:lnTo>
                    <a:cubicBezTo>
                      <a:pt x="1573" y="96"/>
                      <a:pt x="147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" name="Grafik 26" descr="Ein Bild, das Text, Cartoon, Computer, Grafikdesign enthält.&#10;&#10;Automatisch generierte Beschreibung">
            <a:extLst>
              <a:ext uri="{FF2B5EF4-FFF2-40B4-BE49-F238E27FC236}">
                <a16:creationId xmlns:a16="http://schemas.microsoft.com/office/drawing/2014/main" id="{226592A5-4DC1-4CB6-7433-038390D3A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89" y="2729351"/>
            <a:ext cx="1463041" cy="205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rafik 27" descr="Ein Bild, das Text, Grafikdesign, Grafiken, Poster enthält.&#10;&#10;Automatisch generierte Beschreibung">
            <a:extLst>
              <a:ext uri="{FF2B5EF4-FFF2-40B4-BE49-F238E27FC236}">
                <a16:creationId xmlns:a16="http://schemas.microsoft.com/office/drawing/2014/main" id="{795EF964-F025-A5E2-AB24-23A994B3F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13" y="3330844"/>
            <a:ext cx="1651952" cy="1537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0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1" name="Google Shape;20051;p121"/>
          <p:cNvSpPr/>
          <p:nvPr/>
        </p:nvSpPr>
        <p:spPr>
          <a:xfrm>
            <a:off x="657449" y="1007621"/>
            <a:ext cx="7829101" cy="2095492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20052" name="Google Shape;20052;p121"/>
          <p:cNvSpPr txBox="1">
            <a:spLocks noGrp="1"/>
          </p:cNvSpPr>
          <p:nvPr>
            <p:ph type="title"/>
          </p:nvPr>
        </p:nvSpPr>
        <p:spPr>
          <a:xfrm>
            <a:off x="1028700" y="1695450"/>
            <a:ext cx="7105500" cy="13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Danke Für ihre Aufmerksamkeit</a:t>
            </a:r>
            <a:endParaRPr sz="2800" dirty="0"/>
          </a:p>
        </p:txBody>
      </p:sp>
      <p:grpSp>
        <p:nvGrpSpPr>
          <p:cNvPr id="20054" name="Google Shape;20054;p121"/>
          <p:cNvGrpSpPr/>
          <p:nvPr/>
        </p:nvGrpSpPr>
        <p:grpSpPr>
          <a:xfrm>
            <a:off x="6781938" y="2867617"/>
            <a:ext cx="1484361" cy="1362516"/>
            <a:chOff x="2827317" y="3610299"/>
            <a:chExt cx="912723" cy="837801"/>
          </a:xfrm>
        </p:grpSpPr>
        <p:sp>
          <p:nvSpPr>
            <p:cNvPr id="20055" name="Google Shape;20055;p121"/>
            <p:cNvSpPr/>
            <p:nvPr/>
          </p:nvSpPr>
          <p:spPr>
            <a:xfrm>
              <a:off x="2827317" y="3803695"/>
              <a:ext cx="700393" cy="644406"/>
            </a:xfrm>
            <a:custGeom>
              <a:avLst/>
              <a:gdLst/>
              <a:ahLst/>
              <a:cxnLst/>
              <a:rect l="l" t="t" r="r" b="b"/>
              <a:pathLst>
                <a:path w="10133" h="9323" extrusionOk="0">
                  <a:moveTo>
                    <a:pt x="7727" y="0"/>
                  </a:moveTo>
                  <a:lnTo>
                    <a:pt x="7192" y="536"/>
                  </a:lnTo>
                  <a:cubicBezTo>
                    <a:pt x="6538" y="205"/>
                    <a:pt x="5823" y="40"/>
                    <a:pt x="5107" y="40"/>
                  </a:cubicBezTo>
                  <a:cubicBezTo>
                    <a:pt x="3918" y="40"/>
                    <a:pt x="2728" y="494"/>
                    <a:pt x="1822" y="1393"/>
                  </a:cubicBezTo>
                  <a:cubicBezTo>
                    <a:pt x="0" y="3215"/>
                    <a:pt x="0" y="6156"/>
                    <a:pt x="1822" y="7966"/>
                  </a:cubicBezTo>
                  <a:cubicBezTo>
                    <a:pt x="2727" y="8870"/>
                    <a:pt x="3917" y="9323"/>
                    <a:pt x="5106" y="9323"/>
                  </a:cubicBezTo>
                  <a:cubicBezTo>
                    <a:pt x="6296" y="9323"/>
                    <a:pt x="7483" y="8870"/>
                    <a:pt x="8382" y="7966"/>
                  </a:cubicBezTo>
                  <a:cubicBezTo>
                    <a:pt x="9859" y="6525"/>
                    <a:pt x="10132" y="4346"/>
                    <a:pt x="9263" y="2596"/>
                  </a:cubicBezTo>
                  <a:lnTo>
                    <a:pt x="9787" y="2060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6" name="Google Shape;20056;p121"/>
            <p:cNvSpPr/>
            <p:nvPr/>
          </p:nvSpPr>
          <p:spPr>
            <a:xfrm>
              <a:off x="2942539" y="3845650"/>
              <a:ext cx="448520" cy="128425"/>
            </a:xfrm>
            <a:custGeom>
              <a:avLst/>
              <a:gdLst/>
              <a:ahLst/>
              <a:cxnLst/>
              <a:rect l="l" t="t" r="r" b="b"/>
              <a:pathLst>
                <a:path w="6489" h="1858" extrusionOk="0">
                  <a:moveTo>
                    <a:pt x="3250" y="1"/>
                  </a:moveTo>
                  <a:cubicBezTo>
                    <a:pt x="1857" y="1"/>
                    <a:pt x="655" y="739"/>
                    <a:pt x="0" y="1858"/>
                  </a:cubicBezTo>
                  <a:cubicBezTo>
                    <a:pt x="822" y="1001"/>
                    <a:pt x="1965" y="465"/>
                    <a:pt x="3250" y="465"/>
                  </a:cubicBezTo>
                  <a:cubicBezTo>
                    <a:pt x="4524" y="465"/>
                    <a:pt x="5691" y="1001"/>
                    <a:pt x="6489" y="1858"/>
                  </a:cubicBezTo>
                  <a:cubicBezTo>
                    <a:pt x="5834" y="739"/>
                    <a:pt x="4632" y="1"/>
                    <a:pt x="3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7" name="Google Shape;20057;p121"/>
            <p:cNvSpPr/>
            <p:nvPr/>
          </p:nvSpPr>
          <p:spPr>
            <a:xfrm>
              <a:off x="3359742" y="3610299"/>
              <a:ext cx="380298" cy="379469"/>
            </a:xfrm>
            <a:custGeom>
              <a:avLst/>
              <a:gdLst/>
              <a:ahLst/>
              <a:cxnLst/>
              <a:rect l="l" t="t" r="r" b="b"/>
              <a:pathLst>
                <a:path w="5502" h="5490" extrusionOk="0">
                  <a:moveTo>
                    <a:pt x="2227" y="0"/>
                  </a:moveTo>
                  <a:lnTo>
                    <a:pt x="2108" y="1584"/>
                  </a:lnTo>
                  <a:lnTo>
                    <a:pt x="1322" y="1370"/>
                  </a:lnTo>
                  <a:lnTo>
                    <a:pt x="1322" y="1370"/>
                  </a:lnTo>
                  <a:lnTo>
                    <a:pt x="1572" y="2048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703" y="2739"/>
                  </a:lnTo>
                  <a:lnTo>
                    <a:pt x="929" y="3191"/>
                  </a:lnTo>
                  <a:lnTo>
                    <a:pt x="1977" y="3417"/>
                  </a:lnTo>
                  <a:lnTo>
                    <a:pt x="929" y="4465"/>
                  </a:lnTo>
                  <a:lnTo>
                    <a:pt x="929" y="4465"/>
                  </a:lnTo>
                  <a:lnTo>
                    <a:pt x="2108" y="4227"/>
                  </a:lnTo>
                  <a:lnTo>
                    <a:pt x="1834" y="5370"/>
                  </a:lnTo>
                  <a:lnTo>
                    <a:pt x="2358" y="4465"/>
                  </a:lnTo>
                  <a:lnTo>
                    <a:pt x="3144" y="5489"/>
                  </a:lnTo>
                  <a:lnTo>
                    <a:pt x="3275" y="4108"/>
                  </a:lnTo>
                  <a:lnTo>
                    <a:pt x="4573" y="4680"/>
                  </a:lnTo>
                  <a:lnTo>
                    <a:pt x="4061" y="3656"/>
                  </a:lnTo>
                  <a:lnTo>
                    <a:pt x="5358" y="3656"/>
                  </a:lnTo>
                  <a:lnTo>
                    <a:pt x="4323" y="2977"/>
                  </a:lnTo>
                  <a:lnTo>
                    <a:pt x="5501" y="2167"/>
                  </a:lnTo>
                  <a:lnTo>
                    <a:pt x="4061" y="2167"/>
                  </a:lnTo>
                  <a:lnTo>
                    <a:pt x="4573" y="905"/>
                  </a:lnTo>
                  <a:lnTo>
                    <a:pt x="3013" y="1822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8" name="Google Shape;20058;p121"/>
            <p:cNvSpPr/>
            <p:nvPr/>
          </p:nvSpPr>
          <p:spPr>
            <a:xfrm>
              <a:off x="3371285" y="3621013"/>
              <a:ext cx="320993" cy="320164"/>
            </a:xfrm>
            <a:custGeom>
              <a:avLst/>
              <a:gdLst/>
              <a:ahLst/>
              <a:cxnLst/>
              <a:rect l="l" t="t" r="r" b="b"/>
              <a:pathLst>
                <a:path w="4644" h="4632" extrusionOk="0">
                  <a:moveTo>
                    <a:pt x="1881" y="0"/>
                  </a:moveTo>
                  <a:lnTo>
                    <a:pt x="1774" y="1357"/>
                  </a:lnTo>
                  <a:lnTo>
                    <a:pt x="1108" y="1167"/>
                  </a:lnTo>
                  <a:lnTo>
                    <a:pt x="1322" y="1750"/>
                  </a:lnTo>
                  <a:lnTo>
                    <a:pt x="0" y="1548"/>
                  </a:lnTo>
                  <a:lnTo>
                    <a:pt x="1453" y="2322"/>
                  </a:lnTo>
                  <a:lnTo>
                    <a:pt x="774" y="2715"/>
                  </a:lnTo>
                  <a:lnTo>
                    <a:pt x="1655" y="2905"/>
                  </a:lnTo>
                  <a:lnTo>
                    <a:pt x="774" y="3774"/>
                  </a:lnTo>
                  <a:lnTo>
                    <a:pt x="1774" y="3572"/>
                  </a:lnTo>
                  <a:lnTo>
                    <a:pt x="1548" y="4548"/>
                  </a:lnTo>
                  <a:lnTo>
                    <a:pt x="2000" y="3774"/>
                  </a:lnTo>
                  <a:lnTo>
                    <a:pt x="2655" y="4632"/>
                  </a:lnTo>
                  <a:lnTo>
                    <a:pt x="2774" y="3477"/>
                  </a:lnTo>
                  <a:lnTo>
                    <a:pt x="3870" y="3965"/>
                  </a:lnTo>
                  <a:lnTo>
                    <a:pt x="3429" y="3096"/>
                  </a:lnTo>
                  <a:lnTo>
                    <a:pt x="4525" y="3096"/>
                  </a:lnTo>
                  <a:lnTo>
                    <a:pt x="3655" y="2524"/>
                  </a:lnTo>
                  <a:lnTo>
                    <a:pt x="4644" y="1834"/>
                  </a:lnTo>
                  <a:lnTo>
                    <a:pt x="3429" y="1834"/>
                  </a:lnTo>
                  <a:lnTo>
                    <a:pt x="3870" y="774"/>
                  </a:lnTo>
                  <a:lnTo>
                    <a:pt x="2548" y="1548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chemeClr val="accent3"/>
            </a:solidFill>
            <a:ln w="7450" cap="flat" cmpd="sng">
              <a:solidFill>
                <a:schemeClr val="accen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2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7" name="Google Shape;21897;p143"/>
          <p:cNvSpPr txBox="1">
            <a:spLocks noGrp="1"/>
          </p:cNvSpPr>
          <p:nvPr>
            <p:ph type="title" idx="4294967295"/>
          </p:nvPr>
        </p:nvSpPr>
        <p:spPr>
          <a:xfrm>
            <a:off x="1048350" y="322338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Farbauswahl  Logo Favicon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00" name="Google Shape;21900;p143"/>
          <p:cNvGrpSpPr/>
          <p:nvPr/>
        </p:nvGrpSpPr>
        <p:grpSpPr>
          <a:xfrm>
            <a:off x="2080360" y="3609712"/>
            <a:ext cx="3976875" cy="754200"/>
            <a:chOff x="2052655" y="3498875"/>
            <a:chExt cx="3976875" cy="754200"/>
          </a:xfrm>
        </p:grpSpPr>
        <p:sp>
          <p:nvSpPr>
            <p:cNvPr id="21901" name="Google Shape;21901;p143"/>
            <p:cNvSpPr/>
            <p:nvPr/>
          </p:nvSpPr>
          <p:spPr>
            <a:xfrm>
              <a:off x="311448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DEC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2" name="Google Shape;21902;p143"/>
            <p:cNvSpPr/>
            <p:nvPr/>
          </p:nvSpPr>
          <p:spPr>
            <a:xfrm>
              <a:off x="417630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3BB1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3" name="Google Shape;21903;p143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5892B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4" name="Google Shape;21904;p143"/>
            <p:cNvSpPr/>
            <p:nvPr/>
          </p:nvSpPr>
          <p:spPr>
            <a:xfrm>
              <a:off x="205265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46E3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5" name="Google Shape;21905;p143"/>
            <p:cNvSpPr txBox="1"/>
            <p:nvPr/>
          </p:nvSpPr>
          <p:spPr>
            <a:xfrm>
              <a:off x="311448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</a:rPr>
                <a:t>#eddec9</a:t>
              </a:r>
              <a:endParaRPr sz="1000" dirty="0">
                <a:solidFill>
                  <a:schemeClr val="dk1"/>
                </a:solidFill>
              </a:endParaRPr>
            </a:p>
          </p:txBody>
        </p:sp>
        <p:sp>
          <p:nvSpPr>
            <p:cNvPr id="21906" name="Google Shape;21906;p143"/>
            <p:cNvSpPr txBox="1"/>
            <p:nvPr/>
          </p:nvSpPr>
          <p:spPr>
            <a:xfrm>
              <a:off x="417630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</a:rPr>
                <a:t>#f3bb14</a:t>
              </a:r>
              <a:endParaRPr sz="1000" dirty="0">
                <a:solidFill>
                  <a:srgbClr val="FFFFFF"/>
                </a:solidFill>
              </a:endParaRPr>
            </a:p>
          </p:txBody>
        </p:sp>
        <p:sp>
          <p:nvSpPr>
            <p:cNvPr id="21907" name="Google Shape;21907;p143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AT" sz="1000" dirty="0">
                  <a:solidFill>
                    <a:srgbClr val="FFFFFF"/>
                  </a:solidFill>
                </a:rPr>
                <a:t>#5892b6</a:t>
              </a:r>
            </a:p>
          </p:txBody>
        </p:sp>
        <p:sp>
          <p:nvSpPr>
            <p:cNvPr id="21908" name="Google Shape;21908;p143"/>
            <p:cNvSpPr txBox="1"/>
            <p:nvPr/>
          </p:nvSpPr>
          <p:spPr>
            <a:xfrm>
              <a:off x="205265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</a:rPr>
                <a:t>#a46e35</a:t>
              </a:r>
              <a:endParaRPr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909" name="Google Shape;21909;p143"/>
          <p:cNvGrpSpPr/>
          <p:nvPr/>
        </p:nvGrpSpPr>
        <p:grpSpPr>
          <a:xfrm>
            <a:off x="6327648" y="3609712"/>
            <a:ext cx="791411" cy="754200"/>
            <a:chOff x="5238120" y="3498875"/>
            <a:chExt cx="791411" cy="754200"/>
          </a:xfrm>
        </p:grpSpPr>
        <p:sp>
          <p:nvSpPr>
            <p:cNvPr id="21910" name="Google Shape;21910;p143"/>
            <p:cNvSpPr/>
            <p:nvPr/>
          </p:nvSpPr>
          <p:spPr>
            <a:xfrm>
              <a:off x="523812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D3452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1" name="Google Shape;21911;p143"/>
            <p:cNvSpPr txBox="1"/>
            <p:nvPr/>
          </p:nvSpPr>
          <p:spPr>
            <a:xfrm>
              <a:off x="523813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</a:rPr>
                <a:t>#d34528</a:t>
              </a:r>
              <a:endParaRPr sz="1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" name="Grafik 2" descr="Ein Bild, das Text, Screenshot, Electric Blue (Farbe), Majorelle Blue enthält.&#10;&#10;Automatisch generierte Beschreibung">
            <a:extLst>
              <a:ext uri="{FF2B5EF4-FFF2-40B4-BE49-F238E27FC236}">
                <a16:creationId xmlns:a16="http://schemas.microsoft.com/office/drawing/2014/main" id="{3F4C9274-9D4B-51C9-D3BD-EAEBD6B46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99" y="2171466"/>
            <a:ext cx="3470275" cy="35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Ein Bild, das Clipart, Cartoon, Animierter Cartoon enthält.">
            <a:extLst>
              <a:ext uri="{FF2B5EF4-FFF2-40B4-BE49-F238E27FC236}">
                <a16:creationId xmlns:a16="http://schemas.microsoft.com/office/drawing/2014/main" id="{0B10CA4D-6907-5BA0-3851-A21A97121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87" y="1564088"/>
            <a:ext cx="2011694" cy="18191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6" name="Google Shape;18976;p81"/>
          <p:cNvSpPr/>
          <p:nvPr/>
        </p:nvSpPr>
        <p:spPr>
          <a:xfrm rot="5400000">
            <a:off x="4370844" y="1109832"/>
            <a:ext cx="3464908" cy="3751377"/>
          </a:xfrm>
          <a:custGeom>
            <a:avLst/>
            <a:gdLst/>
            <a:ahLst/>
            <a:cxnLst/>
            <a:rect l="l" t="t" r="r" b="b"/>
            <a:pathLst>
              <a:path w="141980" h="100561" extrusionOk="0">
                <a:moveTo>
                  <a:pt x="0" y="0"/>
                </a:moveTo>
                <a:lnTo>
                  <a:pt x="141980" y="5311"/>
                </a:lnTo>
                <a:lnTo>
                  <a:pt x="141218" y="100561"/>
                </a:lnTo>
                <a:lnTo>
                  <a:pt x="22727" y="97132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8977" name="Google Shape;18977;p81"/>
          <p:cNvSpPr txBox="1">
            <a:spLocks noGrp="1"/>
          </p:cNvSpPr>
          <p:nvPr>
            <p:ph type="subTitle" idx="1"/>
          </p:nvPr>
        </p:nvSpPr>
        <p:spPr>
          <a:xfrm>
            <a:off x="4736037" y="1785344"/>
            <a:ext cx="2520261" cy="435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AT" sz="3200" dirty="0" err="1">
                <a:solidFill>
                  <a:schemeClr val="bg2"/>
                </a:solidFill>
                <a:latin typeface="Bangers" panose="020B0604020202020204" charset="0"/>
              </a:rPr>
              <a:t>Bangers</a:t>
            </a:r>
            <a:endParaRPr lang="de-AT" sz="3200" dirty="0">
              <a:solidFill>
                <a:schemeClr val="bg2"/>
              </a:solidFill>
              <a:latin typeface="Bangers" panose="020B0604020202020204" charset="0"/>
            </a:endParaRPr>
          </a:p>
          <a:p>
            <a:pPr marL="0" indent="0">
              <a:spcAft>
                <a:spcPts val="1600"/>
              </a:spcAft>
            </a:pPr>
            <a:r>
              <a:rPr lang="en" sz="3200" dirty="0">
                <a:solidFill>
                  <a:srgbClr val="00B050"/>
                </a:solidFill>
                <a:latin typeface="Roboto" panose="020F0502020204030204" pitchFamily="2" charset="0"/>
                <a:ea typeface="Roboto" panose="020F0502020204030204" pitchFamily="2" charset="0"/>
                <a:cs typeface="Roboto" panose="020F0502020204030204" pitchFamily="2" charset="0"/>
              </a:rPr>
              <a:t>Roboto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de-AT" sz="3200" dirty="0">
              <a:solidFill>
                <a:schemeClr val="bg2"/>
              </a:solidFill>
              <a:latin typeface="Bangers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AT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3200" dirty="0">
              <a:solidFill>
                <a:schemeClr val="bg2"/>
              </a:solidFill>
              <a:latin typeface="Bangers" panose="020B0604020202020204" charset="0"/>
            </a:endParaRPr>
          </a:p>
        </p:txBody>
      </p:sp>
      <p:sp>
        <p:nvSpPr>
          <p:cNvPr id="18981" name="Google Shape;18981;p81"/>
          <p:cNvSpPr txBox="1">
            <a:spLocks noGrp="1"/>
          </p:cNvSpPr>
          <p:nvPr>
            <p:ph type="title"/>
          </p:nvPr>
        </p:nvSpPr>
        <p:spPr>
          <a:xfrm>
            <a:off x="635575" y="526824"/>
            <a:ext cx="7872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de-AT" sz="1800" b="1" dirty="0">
                <a:latin typeface="Bangers" panose="020B0604020202020204" charset="0"/>
              </a:rPr>
              <a:t>Neues aus der Welt der Schriftarten: Entdecke die Typografie bei Comicshop Nerds</a:t>
            </a:r>
            <a:endParaRPr sz="1800" dirty="0">
              <a:latin typeface="Bangers" panose="020B0604020202020204" charset="0"/>
            </a:endParaRPr>
          </a:p>
        </p:txBody>
      </p:sp>
      <p:grpSp>
        <p:nvGrpSpPr>
          <p:cNvPr id="18982" name="Google Shape;18982;p81"/>
          <p:cNvGrpSpPr/>
          <p:nvPr/>
        </p:nvGrpSpPr>
        <p:grpSpPr>
          <a:xfrm>
            <a:off x="1287923" y="1746877"/>
            <a:ext cx="2414353" cy="2971099"/>
            <a:chOff x="1314309" y="1871575"/>
            <a:chExt cx="1871881" cy="2303535"/>
          </a:xfrm>
        </p:grpSpPr>
        <p:sp>
          <p:nvSpPr>
            <p:cNvPr id="18983" name="Google Shape;18983;p81"/>
            <p:cNvSpPr/>
            <p:nvPr/>
          </p:nvSpPr>
          <p:spPr>
            <a:xfrm>
              <a:off x="1489384" y="2026891"/>
              <a:ext cx="1570206" cy="1425265"/>
            </a:xfrm>
            <a:custGeom>
              <a:avLst/>
              <a:gdLst/>
              <a:ahLst/>
              <a:cxnLst/>
              <a:rect l="l" t="t" r="r" b="b"/>
              <a:pathLst>
                <a:path w="45533" h="41330" extrusionOk="0">
                  <a:moveTo>
                    <a:pt x="1502" y="1"/>
                  </a:moveTo>
                  <a:cubicBezTo>
                    <a:pt x="669" y="1"/>
                    <a:pt x="0" y="670"/>
                    <a:pt x="0" y="1502"/>
                  </a:cubicBezTo>
                  <a:lnTo>
                    <a:pt x="0" y="39828"/>
                  </a:lnTo>
                  <a:cubicBezTo>
                    <a:pt x="0" y="40661"/>
                    <a:pt x="669" y="41330"/>
                    <a:pt x="1502" y="41330"/>
                  </a:cubicBezTo>
                  <a:lnTo>
                    <a:pt x="44045" y="41330"/>
                  </a:lnTo>
                  <a:cubicBezTo>
                    <a:pt x="44864" y="41330"/>
                    <a:pt x="45533" y="40661"/>
                    <a:pt x="45533" y="39828"/>
                  </a:cubicBezTo>
                  <a:lnTo>
                    <a:pt x="45533" y="1502"/>
                  </a:lnTo>
                  <a:cubicBezTo>
                    <a:pt x="45533" y="670"/>
                    <a:pt x="44864" y="1"/>
                    <a:pt x="44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4" name="Google Shape;18984;p81"/>
            <p:cNvSpPr/>
            <p:nvPr/>
          </p:nvSpPr>
          <p:spPr>
            <a:xfrm>
              <a:off x="1489384" y="2807748"/>
              <a:ext cx="1570206" cy="644387"/>
            </a:xfrm>
            <a:custGeom>
              <a:avLst/>
              <a:gdLst/>
              <a:ahLst/>
              <a:cxnLst/>
              <a:rect l="l" t="t" r="r" b="b"/>
              <a:pathLst>
                <a:path w="45533" h="18686" extrusionOk="0">
                  <a:moveTo>
                    <a:pt x="14" y="0"/>
                  </a:moveTo>
                  <a:lnTo>
                    <a:pt x="14" y="1393"/>
                  </a:lnTo>
                  <a:lnTo>
                    <a:pt x="43444" y="1393"/>
                  </a:lnTo>
                  <a:cubicBezTo>
                    <a:pt x="44086" y="1393"/>
                    <a:pt x="44605" y="1911"/>
                    <a:pt x="44605" y="2553"/>
                  </a:cubicBezTo>
                  <a:lnTo>
                    <a:pt x="44605" y="16120"/>
                  </a:lnTo>
                  <a:cubicBezTo>
                    <a:pt x="44605" y="17034"/>
                    <a:pt x="43854" y="17785"/>
                    <a:pt x="42939" y="17785"/>
                  </a:cubicBezTo>
                  <a:lnTo>
                    <a:pt x="1761" y="17785"/>
                  </a:lnTo>
                  <a:cubicBezTo>
                    <a:pt x="847" y="17785"/>
                    <a:pt x="96" y="17034"/>
                    <a:pt x="96" y="16120"/>
                  </a:cubicBezTo>
                  <a:lnTo>
                    <a:pt x="96" y="13813"/>
                  </a:lnTo>
                  <a:lnTo>
                    <a:pt x="14" y="13813"/>
                  </a:lnTo>
                  <a:lnTo>
                    <a:pt x="14" y="17225"/>
                  </a:lnTo>
                  <a:cubicBezTo>
                    <a:pt x="0" y="18030"/>
                    <a:pt x="656" y="18686"/>
                    <a:pt x="1461" y="18686"/>
                  </a:cubicBezTo>
                  <a:lnTo>
                    <a:pt x="44086" y="18686"/>
                  </a:lnTo>
                  <a:cubicBezTo>
                    <a:pt x="44891" y="18686"/>
                    <a:pt x="45533" y="18030"/>
                    <a:pt x="45533" y="17225"/>
                  </a:cubicBezTo>
                  <a:lnTo>
                    <a:pt x="45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5" name="Google Shape;18985;p81"/>
            <p:cNvSpPr/>
            <p:nvPr/>
          </p:nvSpPr>
          <p:spPr>
            <a:xfrm>
              <a:off x="1489384" y="2026891"/>
              <a:ext cx="1570206" cy="1425265"/>
            </a:xfrm>
            <a:custGeom>
              <a:avLst/>
              <a:gdLst/>
              <a:ahLst/>
              <a:cxnLst/>
              <a:rect l="l" t="t" r="r" b="b"/>
              <a:pathLst>
                <a:path w="45533" h="41330" fill="none" extrusionOk="0">
                  <a:moveTo>
                    <a:pt x="1502" y="1"/>
                  </a:moveTo>
                  <a:lnTo>
                    <a:pt x="44045" y="1"/>
                  </a:lnTo>
                  <a:cubicBezTo>
                    <a:pt x="44864" y="1"/>
                    <a:pt x="45533" y="670"/>
                    <a:pt x="45533" y="1502"/>
                  </a:cubicBezTo>
                  <a:lnTo>
                    <a:pt x="45533" y="39828"/>
                  </a:lnTo>
                  <a:cubicBezTo>
                    <a:pt x="45533" y="40661"/>
                    <a:pt x="44864" y="41330"/>
                    <a:pt x="44045" y="41330"/>
                  </a:cubicBezTo>
                  <a:lnTo>
                    <a:pt x="1502" y="41330"/>
                  </a:lnTo>
                  <a:cubicBezTo>
                    <a:pt x="669" y="41330"/>
                    <a:pt x="0" y="40661"/>
                    <a:pt x="0" y="39828"/>
                  </a:cubicBezTo>
                  <a:lnTo>
                    <a:pt x="0" y="1502"/>
                  </a:lnTo>
                  <a:cubicBezTo>
                    <a:pt x="0" y="670"/>
                    <a:pt x="669" y="1"/>
                    <a:pt x="1502" y="1"/>
                  </a:cubicBezTo>
                  <a:close/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6" name="Google Shape;18986;p81"/>
            <p:cNvSpPr/>
            <p:nvPr/>
          </p:nvSpPr>
          <p:spPr>
            <a:xfrm>
              <a:off x="1575525" y="2883509"/>
              <a:ext cx="1397918" cy="509792"/>
            </a:xfrm>
            <a:custGeom>
              <a:avLst/>
              <a:gdLst/>
              <a:ahLst/>
              <a:cxnLst/>
              <a:rect l="l" t="t" r="r" b="b"/>
              <a:pathLst>
                <a:path w="40537" h="14783" extrusionOk="0">
                  <a:moveTo>
                    <a:pt x="2198" y="1"/>
                  </a:moveTo>
                  <a:cubicBezTo>
                    <a:pt x="1788" y="1"/>
                    <a:pt x="1461" y="328"/>
                    <a:pt x="1461" y="738"/>
                  </a:cubicBezTo>
                  <a:lnTo>
                    <a:pt x="1461" y="2703"/>
                  </a:lnTo>
                  <a:cubicBezTo>
                    <a:pt x="1461" y="3113"/>
                    <a:pt x="1133" y="3440"/>
                    <a:pt x="737" y="3440"/>
                  </a:cubicBezTo>
                  <a:cubicBezTo>
                    <a:pt x="328" y="3440"/>
                    <a:pt x="0" y="3768"/>
                    <a:pt x="0" y="4164"/>
                  </a:cubicBezTo>
                  <a:lnTo>
                    <a:pt x="0" y="8067"/>
                  </a:lnTo>
                  <a:cubicBezTo>
                    <a:pt x="0" y="9937"/>
                    <a:pt x="1515" y="11452"/>
                    <a:pt x="3385" y="11452"/>
                  </a:cubicBezTo>
                  <a:cubicBezTo>
                    <a:pt x="3685" y="11452"/>
                    <a:pt x="3931" y="11698"/>
                    <a:pt x="3931" y="11998"/>
                  </a:cubicBezTo>
                  <a:lnTo>
                    <a:pt x="3931" y="13158"/>
                  </a:lnTo>
                  <a:cubicBezTo>
                    <a:pt x="3931" y="14059"/>
                    <a:pt x="4668" y="14782"/>
                    <a:pt x="5555" y="14782"/>
                  </a:cubicBezTo>
                  <a:lnTo>
                    <a:pt x="34982" y="14782"/>
                  </a:lnTo>
                  <a:cubicBezTo>
                    <a:pt x="35883" y="14782"/>
                    <a:pt x="36606" y="14059"/>
                    <a:pt x="36606" y="13158"/>
                  </a:cubicBezTo>
                  <a:lnTo>
                    <a:pt x="36606" y="11998"/>
                  </a:lnTo>
                  <a:cubicBezTo>
                    <a:pt x="36606" y="11698"/>
                    <a:pt x="36852" y="11452"/>
                    <a:pt x="37152" y="11452"/>
                  </a:cubicBezTo>
                  <a:cubicBezTo>
                    <a:pt x="39022" y="11452"/>
                    <a:pt x="40537" y="9937"/>
                    <a:pt x="40537" y="8067"/>
                  </a:cubicBezTo>
                  <a:lnTo>
                    <a:pt x="40537" y="4164"/>
                  </a:lnTo>
                  <a:cubicBezTo>
                    <a:pt x="40537" y="3768"/>
                    <a:pt x="40209" y="3440"/>
                    <a:pt x="39814" y="3440"/>
                  </a:cubicBezTo>
                  <a:cubicBezTo>
                    <a:pt x="39404" y="3440"/>
                    <a:pt x="39077" y="3113"/>
                    <a:pt x="39077" y="2703"/>
                  </a:cubicBezTo>
                  <a:lnTo>
                    <a:pt x="39077" y="738"/>
                  </a:lnTo>
                  <a:cubicBezTo>
                    <a:pt x="39077" y="328"/>
                    <a:pt x="38749" y="1"/>
                    <a:pt x="38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7" name="Google Shape;18987;p81"/>
            <p:cNvSpPr/>
            <p:nvPr/>
          </p:nvSpPr>
          <p:spPr>
            <a:xfrm>
              <a:off x="1657873" y="2922132"/>
              <a:ext cx="83833" cy="83799"/>
            </a:xfrm>
            <a:custGeom>
              <a:avLst/>
              <a:gdLst/>
              <a:ahLst/>
              <a:cxnLst/>
              <a:rect l="l" t="t" r="r" b="b"/>
              <a:pathLst>
                <a:path w="2431" h="2430" extrusionOk="0">
                  <a:moveTo>
                    <a:pt x="588" y="0"/>
                  </a:moveTo>
                  <a:cubicBezTo>
                    <a:pt x="260" y="0"/>
                    <a:pt x="1" y="259"/>
                    <a:pt x="1" y="573"/>
                  </a:cubicBezTo>
                  <a:lnTo>
                    <a:pt x="1" y="901"/>
                  </a:lnTo>
                  <a:cubicBezTo>
                    <a:pt x="1" y="1570"/>
                    <a:pt x="547" y="2429"/>
                    <a:pt x="1215" y="2429"/>
                  </a:cubicBezTo>
                  <a:cubicBezTo>
                    <a:pt x="1884" y="2429"/>
                    <a:pt x="2430" y="1570"/>
                    <a:pt x="2430" y="901"/>
                  </a:cubicBezTo>
                  <a:lnTo>
                    <a:pt x="2430" y="573"/>
                  </a:lnTo>
                  <a:cubicBezTo>
                    <a:pt x="2430" y="259"/>
                    <a:pt x="2171" y="0"/>
                    <a:pt x="1843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8" name="Google Shape;18988;p81"/>
            <p:cNvSpPr/>
            <p:nvPr/>
          </p:nvSpPr>
          <p:spPr>
            <a:xfrm>
              <a:off x="1762360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5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43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9" name="Google Shape;18989;p81"/>
            <p:cNvSpPr/>
            <p:nvPr/>
          </p:nvSpPr>
          <p:spPr>
            <a:xfrm>
              <a:off x="1867329" y="2922097"/>
              <a:ext cx="83799" cy="83833"/>
            </a:xfrm>
            <a:custGeom>
              <a:avLst/>
              <a:gdLst/>
              <a:ahLst/>
              <a:cxnLst/>
              <a:rect l="l" t="t" r="r" b="b"/>
              <a:pathLst>
                <a:path w="2430" h="2431" extrusionOk="0">
                  <a:moveTo>
                    <a:pt x="551" y="1"/>
                  </a:moveTo>
                  <a:cubicBezTo>
                    <a:pt x="247" y="1"/>
                    <a:pt x="0" y="268"/>
                    <a:pt x="0" y="574"/>
                  </a:cubicBezTo>
                  <a:lnTo>
                    <a:pt x="0" y="902"/>
                  </a:lnTo>
                  <a:cubicBezTo>
                    <a:pt x="0" y="1571"/>
                    <a:pt x="546" y="2430"/>
                    <a:pt x="1215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66" y="1"/>
                  </a:cubicBezTo>
                  <a:cubicBezTo>
                    <a:pt x="1859" y="1"/>
                    <a:pt x="1851" y="1"/>
                    <a:pt x="1843" y="1"/>
                  </a:cubicBezTo>
                  <a:lnTo>
                    <a:pt x="574" y="1"/>
                  </a:lnTo>
                  <a:cubicBezTo>
                    <a:pt x="566" y="1"/>
                    <a:pt x="559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0" name="Google Shape;18990;p81"/>
            <p:cNvSpPr/>
            <p:nvPr/>
          </p:nvSpPr>
          <p:spPr>
            <a:xfrm>
              <a:off x="1971333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67" y="1"/>
                  </a:moveTo>
                  <a:cubicBezTo>
                    <a:pt x="1859" y="1"/>
                    <a:pt x="1851" y="1"/>
                    <a:pt x="1843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6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1" name="Google Shape;18991;p81"/>
            <p:cNvSpPr/>
            <p:nvPr/>
          </p:nvSpPr>
          <p:spPr>
            <a:xfrm>
              <a:off x="2075819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67" y="1"/>
                  </a:moveTo>
                  <a:cubicBezTo>
                    <a:pt x="1859" y="1"/>
                    <a:pt x="1851" y="1"/>
                    <a:pt x="1843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6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2" name="Google Shape;18992;p81"/>
            <p:cNvSpPr/>
            <p:nvPr/>
          </p:nvSpPr>
          <p:spPr>
            <a:xfrm>
              <a:off x="2180306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3" name="Google Shape;18993;p81"/>
            <p:cNvSpPr/>
            <p:nvPr/>
          </p:nvSpPr>
          <p:spPr>
            <a:xfrm>
              <a:off x="2284792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80" y="1"/>
                  </a:cubicBezTo>
                  <a:cubicBezTo>
                    <a:pt x="1872" y="1"/>
                    <a:pt x="1865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4" name="Google Shape;18994;p81"/>
            <p:cNvSpPr/>
            <p:nvPr/>
          </p:nvSpPr>
          <p:spPr>
            <a:xfrm>
              <a:off x="2389279" y="2922132"/>
              <a:ext cx="83833" cy="83799"/>
            </a:xfrm>
            <a:custGeom>
              <a:avLst/>
              <a:gdLst/>
              <a:ahLst/>
              <a:cxnLst/>
              <a:rect l="l" t="t" r="r" b="b"/>
              <a:pathLst>
                <a:path w="2431" h="2430" extrusionOk="0">
                  <a:moveTo>
                    <a:pt x="588" y="0"/>
                  </a:moveTo>
                  <a:cubicBezTo>
                    <a:pt x="260" y="0"/>
                    <a:pt x="1" y="259"/>
                    <a:pt x="1" y="573"/>
                  </a:cubicBezTo>
                  <a:lnTo>
                    <a:pt x="1" y="901"/>
                  </a:lnTo>
                  <a:cubicBezTo>
                    <a:pt x="1" y="1570"/>
                    <a:pt x="547" y="2429"/>
                    <a:pt x="1216" y="2429"/>
                  </a:cubicBezTo>
                  <a:cubicBezTo>
                    <a:pt x="1898" y="2429"/>
                    <a:pt x="2430" y="1570"/>
                    <a:pt x="2430" y="901"/>
                  </a:cubicBezTo>
                  <a:lnTo>
                    <a:pt x="2430" y="573"/>
                  </a:lnTo>
                  <a:cubicBezTo>
                    <a:pt x="2430" y="259"/>
                    <a:pt x="2171" y="0"/>
                    <a:pt x="1857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5" name="Google Shape;18995;p81"/>
            <p:cNvSpPr/>
            <p:nvPr/>
          </p:nvSpPr>
          <p:spPr>
            <a:xfrm>
              <a:off x="2493765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80" y="1"/>
                  </a:moveTo>
                  <a:cubicBezTo>
                    <a:pt x="1872" y="1"/>
                    <a:pt x="1865" y="1"/>
                    <a:pt x="1857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8"/>
                    <a:pt x="2183" y="1"/>
                    <a:pt x="1880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6" name="Google Shape;18996;p81"/>
            <p:cNvSpPr/>
            <p:nvPr/>
          </p:nvSpPr>
          <p:spPr>
            <a:xfrm>
              <a:off x="2598252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98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7" name="Google Shape;18997;p81"/>
            <p:cNvSpPr/>
            <p:nvPr/>
          </p:nvSpPr>
          <p:spPr>
            <a:xfrm>
              <a:off x="2702738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84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8" name="Google Shape;18998;p81"/>
            <p:cNvSpPr/>
            <p:nvPr/>
          </p:nvSpPr>
          <p:spPr>
            <a:xfrm>
              <a:off x="2807225" y="2922097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1"/>
                  </a:moveTo>
                  <a:cubicBezTo>
                    <a:pt x="248" y="1"/>
                    <a:pt x="1" y="268"/>
                    <a:pt x="1" y="574"/>
                  </a:cubicBezTo>
                  <a:lnTo>
                    <a:pt x="1" y="902"/>
                  </a:lnTo>
                  <a:cubicBezTo>
                    <a:pt x="1" y="1571"/>
                    <a:pt x="547" y="2430"/>
                    <a:pt x="1216" y="2430"/>
                  </a:cubicBezTo>
                  <a:cubicBezTo>
                    <a:pt x="1898" y="2430"/>
                    <a:pt x="2430" y="1571"/>
                    <a:pt x="2430" y="902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1"/>
                    <a:pt x="572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9" name="Google Shape;18999;p81"/>
            <p:cNvSpPr/>
            <p:nvPr/>
          </p:nvSpPr>
          <p:spPr>
            <a:xfrm>
              <a:off x="1657873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5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0" name="Google Shape;19000;p81"/>
            <p:cNvSpPr/>
            <p:nvPr/>
          </p:nvSpPr>
          <p:spPr>
            <a:xfrm>
              <a:off x="1762360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5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67" y="0"/>
                  </a:cubicBezTo>
                  <a:cubicBezTo>
                    <a:pt x="1859" y="0"/>
                    <a:pt x="1851" y="0"/>
                    <a:pt x="1843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1" name="Google Shape;19001;p81"/>
            <p:cNvSpPr/>
            <p:nvPr/>
          </p:nvSpPr>
          <p:spPr>
            <a:xfrm>
              <a:off x="1867329" y="3143795"/>
              <a:ext cx="83799" cy="83833"/>
            </a:xfrm>
            <a:custGeom>
              <a:avLst/>
              <a:gdLst/>
              <a:ahLst/>
              <a:cxnLst/>
              <a:rect l="l" t="t" r="r" b="b"/>
              <a:pathLst>
                <a:path w="2430" h="2431" extrusionOk="0">
                  <a:moveTo>
                    <a:pt x="551" y="0"/>
                  </a:moveTo>
                  <a:cubicBezTo>
                    <a:pt x="247" y="0"/>
                    <a:pt x="0" y="267"/>
                    <a:pt x="0" y="574"/>
                  </a:cubicBezTo>
                  <a:lnTo>
                    <a:pt x="0" y="901"/>
                  </a:lnTo>
                  <a:cubicBezTo>
                    <a:pt x="0" y="1570"/>
                    <a:pt x="546" y="2430"/>
                    <a:pt x="1215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66" y="0"/>
                  </a:cubicBezTo>
                  <a:cubicBezTo>
                    <a:pt x="1859" y="0"/>
                    <a:pt x="1851" y="0"/>
                    <a:pt x="1843" y="1"/>
                  </a:cubicBezTo>
                  <a:lnTo>
                    <a:pt x="574" y="1"/>
                  </a:lnTo>
                  <a:cubicBezTo>
                    <a:pt x="566" y="0"/>
                    <a:pt x="559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2" name="Google Shape;19002;p81"/>
            <p:cNvSpPr/>
            <p:nvPr/>
          </p:nvSpPr>
          <p:spPr>
            <a:xfrm>
              <a:off x="1971333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67" y="0"/>
                  </a:moveTo>
                  <a:cubicBezTo>
                    <a:pt x="1859" y="0"/>
                    <a:pt x="1851" y="0"/>
                    <a:pt x="1843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67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3" name="Google Shape;19003;p81"/>
            <p:cNvSpPr/>
            <p:nvPr/>
          </p:nvSpPr>
          <p:spPr>
            <a:xfrm>
              <a:off x="2075819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67" y="0"/>
                  </a:moveTo>
                  <a:cubicBezTo>
                    <a:pt x="1859" y="0"/>
                    <a:pt x="1851" y="0"/>
                    <a:pt x="1843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67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4" name="Google Shape;19004;p81"/>
            <p:cNvSpPr/>
            <p:nvPr/>
          </p:nvSpPr>
          <p:spPr>
            <a:xfrm>
              <a:off x="2180306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80" y="0"/>
                  </a:cubicBez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5" name="Google Shape;19005;p81"/>
            <p:cNvSpPr/>
            <p:nvPr/>
          </p:nvSpPr>
          <p:spPr>
            <a:xfrm>
              <a:off x="2284792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80" y="0"/>
                  </a:cubicBez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6" name="Google Shape;19006;p81"/>
            <p:cNvSpPr/>
            <p:nvPr/>
          </p:nvSpPr>
          <p:spPr>
            <a:xfrm>
              <a:off x="2389279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80" y="0"/>
                  </a:move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98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80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7" name="Google Shape;19007;p81"/>
            <p:cNvSpPr/>
            <p:nvPr/>
          </p:nvSpPr>
          <p:spPr>
            <a:xfrm>
              <a:off x="2493765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1880" y="0"/>
                  </a:move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7"/>
                    <a:pt x="2183" y="0"/>
                    <a:pt x="1880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8" name="Google Shape;19008;p81"/>
            <p:cNvSpPr/>
            <p:nvPr/>
          </p:nvSpPr>
          <p:spPr>
            <a:xfrm>
              <a:off x="2598252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98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9" name="Google Shape;19009;p81"/>
            <p:cNvSpPr/>
            <p:nvPr/>
          </p:nvSpPr>
          <p:spPr>
            <a:xfrm>
              <a:off x="2702738" y="3143795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64" y="0"/>
                  </a:moveTo>
                  <a:cubicBezTo>
                    <a:pt x="248" y="0"/>
                    <a:pt x="1" y="267"/>
                    <a:pt x="1" y="574"/>
                  </a:cubicBezTo>
                  <a:lnTo>
                    <a:pt x="1" y="901"/>
                  </a:lnTo>
                  <a:cubicBezTo>
                    <a:pt x="1" y="1570"/>
                    <a:pt x="547" y="2430"/>
                    <a:pt x="1216" y="2430"/>
                  </a:cubicBezTo>
                  <a:cubicBezTo>
                    <a:pt x="1884" y="2430"/>
                    <a:pt x="2430" y="1570"/>
                    <a:pt x="2430" y="901"/>
                  </a:cubicBezTo>
                  <a:lnTo>
                    <a:pt x="2430" y="574"/>
                  </a:lnTo>
                  <a:cubicBezTo>
                    <a:pt x="2430" y="260"/>
                    <a:pt x="2171" y="1"/>
                    <a:pt x="1857" y="1"/>
                  </a:cubicBezTo>
                  <a:lnTo>
                    <a:pt x="588" y="1"/>
                  </a:lnTo>
                  <a:cubicBezTo>
                    <a:pt x="580" y="0"/>
                    <a:pt x="572" y="0"/>
                    <a:pt x="564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0" name="Google Shape;19010;p81"/>
            <p:cNvSpPr/>
            <p:nvPr/>
          </p:nvSpPr>
          <p:spPr>
            <a:xfrm>
              <a:off x="2807225" y="3143795"/>
              <a:ext cx="84316" cy="83833"/>
            </a:xfrm>
            <a:custGeom>
              <a:avLst/>
              <a:gdLst/>
              <a:ahLst/>
              <a:cxnLst/>
              <a:rect l="l" t="t" r="r" b="b"/>
              <a:pathLst>
                <a:path w="2445" h="2431" extrusionOk="0">
                  <a:moveTo>
                    <a:pt x="1880" y="0"/>
                  </a:moveTo>
                  <a:cubicBezTo>
                    <a:pt x="1872" y="0"/>
                    <a:pt x="1865" y="0"/>
                    <a:pt x="1857" y="1"/>
                  </a:cubicBezTo>
                  <a:lnTo>
                    <a:pt x="588" y="1"/>
                  </a:lnTo>
                  <a:cubicBezTo>
                    <a:pt x="260" y="1"/>
                    <a:pt x="1" y="260"/>
                    <a:pt x="15" y="574"/>
                  </a:cubicBezTo>
                  <a:lnTo>
                    <a:pt x="15" y="901"/>
                  </a:lnTo>
                  <a:cubicBezTo>
                    <a:pt x="15" y="1570"/>
                    <a:pt x="547" y="2430"/>
                    <a:pt x="1229" y="2430"/>
                  </a:cubicBezTo>
                  <a:cubicBezTo>
                    <a:pt x="1898" y="2430"/>
                    <a:pt x="2444" y="1570"/>
                    <a:pt x="2444" y="901"/>
                  </a:cubicBezTo>
                  <a:lnTo>
                    <a:pt x="2444" y="574"/>
                  </a:lnTo>
                  <a:cubicBezTo>
                    <a:pt x="2444" y="267"/>
                    <a:pt x="2184" y="0"/>
                    <a:pt x="1880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1" name="Google Shape;19011;p81"/>
            <p:cNvSpPr/>
            <p:nvPr/>
          </p:nvSpPr>
          <p:spPr>
            <a:xfrm>
              <a:off x="1605630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5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2" name="Google Shape;19012;p81"/>
            <p:cNvSpPr/>
            <p:nvPr/>
          </p:nvSpPr>
          <p:spPr>
            <a:xfrm>
              <a:off x="1710116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5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3" name="Google Shape;19013;p81"/>
            <p:cNvSpPr/>
            <p:nvPr/>
          </p:nvSpPr>
          <p:spPr>
            <a:xfrm>
              <a:off x="1814603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5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4" name="Google Shape;19014;p81"/>
            <p:cNvSpPr/>
            <p:nvPr/>
          </p:nvSpPr>
          <p:spPr>
            <a:xfrm>
              <a:off x="1919089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5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5" name="Google Shape;19015;p81"/>
            <p:cNvSpPr/>
            <p:nvPr/>
          </p:nvSpPr>
          <p:spPr>
            <a:xfrm>
              <a:off x="2023576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6" name="Google Shape;19016;p81"/>
            <p:cNvSpPr/>
            <p:nvPr/>
          </p:nvSpPr>
          <p:spPr>
            <a:xfrm>
              <a:off x="2128062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7" name="Google Shape;19017;p81"/>
            <p:cNvSpPr/>
            <p:nvPr/>
          </p:nvSpPr>
          <p:spPr>
            <a:xfrm>
              <a:off x="2232549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8" name="Google Shape;19018;p81"/>
            <p:cNvSpPr/>
            <p:nvPr/>
          </p:nvSpPr>
          <p:spPr>
            <a:xfrm>
              <a:off x="2337035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9" name="Google Shape;19019;p81"/>
            <p:cNvSpPr/>
            <p:nvPr/>
          </p:nvSpPr>
          <p:spPr>
            <a:xfrm>
              <a:off x="2441522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98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0" name="Google Shape;19020;p81"/>
            <p:cNvSpPr/>
            <p:nvPr/>
          </p:nvSpPr>
          <p:spPr>
            <a:xfrm>
              <a:off x="2546008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98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1" name="Google Shape;19021;p81"/>
            <p:cNvSpPr/>
            <p:nvPr/>
          </p:nvSpPr>
          <p:spPr>
            <a:xfrm>
              <a:off x="2650495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2" name="Google Shape;19022;p81"/>
            <p:cNvSpPr/>
            <p:nvPr/>
          </p:nvSpPr>
          <p:spPr>
            <a:xfrm>
              <a:off x="2754981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84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3" name="Google Shape;19023;p81"/>
            <p:cNvSpPr/>
            <p:nvPr/>
          </p:nvSpPr>
          <p:spPr>
            <a:xfrm>
              <a:off x="2859468" y="3036481"/>
              <a:ext cx="83833" cy="83833"/>
            </a:xfrm>
            <a:custGeom>
              <a:avLst/>
              <a:gdLst/>
              <a:ahLst/>
              <a:cxnLst/>
              <a:rect l="l" t="t" r="r" b="b"/>
              <a:pathLst>
                <a:path w="2431" h="2431" extrusionOk="0">
                  <a:moveTo>
                    <a:pt x="588" y="1"/>
                  </a:moveTo>
                  <a:cubicBezTo>
                    <a:pt x="260" y="1"/>
                    <a:pt x="1" y="260"/>
                    <a:pt x="1" y="588"/>
                  </a:cubicBezTo>
                  <a:lnTo>
                    <a:pt x="1" y="901"/>
                  </a:lnTo>
                  <a:cubicBezTo>
                    <a:pt x="1" y="1584"/>
                    <a:pt x="547" y="2430"/>
                    <a:pt x="1216" y="2430"/>
                  </a:cubicBezTo>
                  <a:cubicBezTo>
                    <a:pt x="1898" y="2430"/>
                    <a:pt x="2430" y="1584"/>
                    <a:pt x="2430" y="901"/>
                  </a:cubicBezTo>
                  <a:lnTo>
                    <a:pt x="2430" y="588"/>
                  </a:lnTo>
                  <a:cubicBezTo>
                    <a:pt x="2430" y="260"/>
                    <a:pt x="2171" y="1"/>
                    <a:pt x="1857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4" name="Google Shape;19024;p81"/>
            <p:cNvSpPr/>
            <p:nvPr/>
          </p:nvSpPr>
          <p:spPr>
            <a:xfrm>
              <a:off x="1856501" y="3254868"/>
              <a:ext cx="835951" cy="95110"/>
            </a:xfrm>
            <a:custGeom>
              <a:avLst/>
              <a:gdLst/>
              <a:ahLst/>
              <a:cxnLst/>
              <a:rect l="l" t="t" r="r" b="b"/>
              <a:pathLst>
                <a:path w="24241" h="2758" extrusionOk="0">
                  <a:moveTo>
                    <a:pt x="546" y="1"/>
                  </a:moveTo>
                  <a:cubicBezTo>
                    <a:pt x="246" y="1"/>
                    <a:pt x="0" y="246"/>
                    <a:pt x="0" y="560"/>
                  </a:cubicBezTo>
                  <a:lnTo>
                    <a:pt x="0" y="2212"/>
                  </a:lnTo>
                  <a:cubicBezTo>
                    <a:pt x="0" y="2526"/>
                    <a:pt x="246" y="2758"/>
                    <a:pt x="546" y="2758"/>
                  </a:cubicBezTo>
                  <a:lnTo>
                    <a:pt x="23695" y="2758"/>
                  </a:lnTo>
                  <a:cubicBezTo>
                    <a:pt x="23995" y="2758"/>
                    <a:pt x="24241" y="2526"/>
                    <a:pt x="24241" y="2212"/>
                  </a:cubicBezTo>
                  <a:lnTo>
                    <a:pt x="24241" y="560"/>
                  </a:lnTo>
                  <a:cubicBezTo>
                    <a:pt x="24241" y="246"/>
                    <a:pt x="23995" y="1"/>
                    <a:pt x="23695" y="1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5" name="Google Shape;19025;p81"/>
            <p:cNvSpPr/>
            <p:nvPr/>
          </p:nvSpPr>
          <p:spPr>
            <a:xfrm>
              <a:off x="2716877" y="3260524"/>
              <a:ext cx="83799" cy="84281"/>
            </a:xfrm>
            <a:custGeom>
              <a:avLst/>
              <a:gdLst/>
              <a:ahLst/>
              <a:cxnLst/>
              <a:rect l="l" t="t" r="r" b="b"/>
              <a:pathLst>
                <a:path w="2430" h="2444" extrusionOk="0">
                  <a:moveTo>
                    <a:pt x="587" y="0"/>
                  </a:moveTo>
                  <a:cubicBezTo>
                    <a:pt x="260" y="0"/>
                    <a:pt x="0" y="273"/>
                    <a:pt x="0" y="587"/>
                  </a:cubicBezTo>
                  <a:lnTo>
                    <a:pt x="0" y="915"/>
                  </a:lnTo>
                  <a:cubicBezTo>
                    <a:pt x="0" y="1584"/>
                    <a:pt x="546" y="2444"/>
                    <a:pt x="1215" y="2444"/>
                  </a:cubicBezTo>
                  <a:cubicBezTo>
                    <a:pt x="1884" y="2444"/>
                    <a:pt x="2430" y="1584"/>
                    <a:pt x="2430" y="915"/>
                  </a:cubicBezTo>
                  <a:lnTo>
                    <a:pt x="2430" y="587"/>
                  </a:lnTo>
                  <a:cubicBezTo>
                    <a:pt x="2430" y="260"/>
                    <a:pt x="2171" y="0"/>
                    <a:pt x="1843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6" name="Google Shape;19026;p81"/>
            <p:cNvSpPr/>
            <p:nvPr/>
          </p:nvSpPr>
          <p:spPr>
            <a:xfrm>
              <a:off x="1748704" y="3260524"/>
              <a:ext cx="83833" cy="84281"/>
            </a:xfrm>
            <a:custGeom>
              <a:avLst/>
              <a:gdLst/>
              <a:ahLst/>
              <a:cxnLst/>
              <a:rect l="l" t="t" r="r" b="b"/>
              <a:pathLst>
                <a:path w="2431" h="2444" extrusionOk="0">
                  <a:moveTo>
                    <a:pt x="574" y="0"/>
                  </a:moveTo>
                  <a:cubicBezTo>
                    <a:pt x="260" y="14"/>
                    <a:pt x="1" y="273"/>
                    <a:pt x="1" y="587"/>
                  </a:cubicBezTo>
                  <a:lnTo>
                    <a:pt x="1" y="915"/>
                  </a:lnTo>
                  <a:cubicBezTo>
                    <a:pt x="1" y="1584"/>
                    <a:pt x="533" y="2444"/>
                    <a:pt x="1216" y="2444"/>
                  </a:cubicBezTo>
                  <a:cubicBezTo>
                    <a:pt x="1884" y="2444"/>
                    <a:pt x="2430" y="1584"/>
                    <a:pt x="2430" y="915"/>
                  </a:cubicBezTo>
                  <a:lnTo>
                    <a:pt x="2430" y="587"/>
                  </a:lnTo>
                  <a:cubicBezTo>
                    <a:pt x="2430" y="260"/>
                    <a:pt x="2157" y="0"/>
                    <a:pt x="1843" y="0"/>
                  </a:cubicBez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7" name="Google Shape;19027;p81"/>
            <p:cNvSpPr/>
            <p:nvPr/>
          </p:nvSpPr>
          <p:spPr>
            <a:xfrm>
              <a:off x="1669184" y="2933408"/>
              <a:ext cx="61211" cy="60280"/>
            </a:xfrm>
            <a:custGeom>
              <a:avLst/>
              <a:gdLst/>
              <a:ahLst/>
              <a:cxnLst/>
              <a:rect l="l" t="t" r="r" b="b"/>
              <a:pathLst>
                <a:path w="1775" h="1748" extrusionOk="0">
                  <a:moveTo>
                    <a:pt x="260" y="1"/>
                  </a:moveTo>
                  <a:cubicBezTo>
                    <a:pt x="109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52"/>
                    <a:pt x="341" y="1638"/>
                    <a:pt x="751" y="1748"/>
                  </a:cubicBezTo>
                  <a:cubicBezTo>
                    <a:pt x="614" y="1229"/>
                    <a:pt x="901" y="601"/>
                    <a:pt x="1584" y="601"/>
                  </a:cubicBezTo>
                  <a:cubicBezTo>
                    <a:pt x="1652" y="601"/>
                    <a:pt x="1706" y="601"/>
                    <a:pt x="1775" y="615"/>
                  </a:cubicBezTo>
                  <a:lnTo>
                    <a:pt x="1775" y="587"/>
                  </a:lnTo>
                  <a:lnTo>
                    <a:pt x="1775" y="260"/>
                  </a:lnTo>
                  <a:cubicBezTo>
                    <a:pt x="1775" y="123"/>
                    <a:pt x="1652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8" name="Google Shape;19028;p81"/>
            <p:cNvSpPr/>
            <p:nvPr/>
          </p:nvSpPr>
          <p:spPr>
            <a:xfrm>
              <a:off x="1773670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92"/>
                    <a:pt x="410" y="1734"/>
                    <a:pt x="860" y="1775"/>
                  </a:cubicBezTo>
                  <a:cubicBezTo>
                    <a:pt x="655" y="1243"/>
                    <a:pt x="915" y="519"/>
                    <a:pt x="1665" y="519"/>
                  </a:cubicBezTo>
                  <a:lnTo>
                    <a:pt x="1775" y="519"/>
                  </a:lnTo>
                  <a:lnTo>
                    <a:pt x="1775" y="260"/>
                  </a:lnTo>
                  <a:cubicBezTo>
                    <a:pt x="1775" y="123"/>
                    <a:pt x="1665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9" name="Google Shape;19029;p81"/>
            <p:cNvSpPr/>
            <p:nvPr/>
          </p:nvSpPr>
          <p:spPr>
            <a:xfrm>
              <a:off x="1878605" y="2933856"/>
              <a:ext cx="60763" cy="60763"/>
            </a:xfrm>
            <a:custGeom>
              <a:avLst/>
              <a:gdLst/>
              <a:ahLst/>
              <a:cxnLst/>
              <a:rect l="l" t="t" r="r" b="b"/>
              <a:pathLst>
                <a:path w="1762" h="1762" extrusionOk="0">
                  <a:moveTo>
                    <a:pt x="226" y="0"/>
                  </a:moveTo>
                  <a:cubicBezTo>
                    <a:pt x="99" y="0"/>
                    <a:pt x="1" y="117"/>
                    <a:pt x="1" y="247"/>
                  </a:cubicBezTo>
                  <a:lnTo>
                    <a:pt x="1" y="574"/>
                  </a:lnTo>
                  <a:cubicBezTo>
                    <a:pt x="1" y="1079"/>
                    <a:pt x="424" y="1762"/>
                    <a:pt x="888" y="1762"/>
                  </a:cubicBezTo>
                  <a:lnTo>
                    <a:pt x="943" y="1762"/>
                  </a:lnTo>
                  <a:cubicBezTo>
                    <a:pt x="711" y="1216"/>
                    <a:pt x="984" y="452"/>
                    <a:pt x="1734" y="452"/>
                  </a:cubicBezTo>
                  <a:lnTo>
                    <a:pt x="1762" y="452"/>
                  </a:lnTo>
                  <a:lnTo>
                    <a:pt x="1762" y="247"/>
                  </a:lnTo>
                  <a:cubicBezTo>
                    <a:pt x="1762" y="110"/>
                    <a:pt x="1652" y="1"/>
                    <a:pt x="1516" y="1"/>
                  </a:cubicBezTo>
                  <a:lnTo>
                    <a:pt x="247" y="1"/>
                  </a:lnTo>
                  <a:cubicBezTo>
                    <a:pt x="240" y="1"/>
                    <a:pt x="233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0" name="Google Shape;19030;p81"/>
            <p:cNvSpPr/>
            <p:nvPr/>
          </p:nvSpPr>
          <p:spPr>
            <a:xfrm>
              <a:off x="1982643" y="2933408"/>
              <a:ext cx="61211" cy="60763"/>
            </a:xfrm>
            <a:custGeom>
              <a:avLst/>
              <a:gdLst/>
              <a:ahLst/>
              <a:cxnLst/>
              <a:rect l="l" t="t" r="r" b="b"/>
              <a:pathLst>
                <a:path w="1775" h="1762" extrusionOk="0">
                  <a:moveTo>
                    <a:pt x="260" y="1"/>
                  </a:moveTo>
                  <a:cubicBezTo>
                    <a:pt x="123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65"/>
                    <a:pt x="382" y="1693"/>
                    <a:pt x="806" y="1761"/>
                  </a:cubicBezTo>
                  <a:cubicBezTo>
                    <a:pt x="505" y="1229"/>
                    <a:pt x="751" y="383"/>
                    <a:pt x="1556" y="383"/>
                  </a:cubicBezTo>
                  <a:cubicBezTo>
                    <a:pt x="1625" y="383"/>
                    <a:pt x="1706" y="383"/>
                    <a:pt x="1775" y="410"/>
                  </a:cubicBezTo>
                  <a:lnTo>
                    <a:pt x="1775" y="260"/>
                  </a:lnTo>
                  <a:cubicBezTo>
                    <a:pt x="1775" y="123"/>
                    <a:pt x="1665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1" name="Google Shape;19031;p81"/>
            <p:cNvSpPr/>
            <p:nvPr/>
          </p:nvSpPr>
          <p:spPr>
            <a:xfrm>
              <a:off x="2087130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10"/>
                    <a:pt x="0" y="260"/>
                  </a:cubicBezTo>
                  <a:lnTo>
                    <a:pt x="0" y="574"/>
                  </a:lnTo>
                  <a:cubicBezTo>
                    <a:pt x="0" y="1092"/>
                    <a:pt x="437" y="1775"/>
                    <a:pt x="888" y="1775"/>
                  </a:cubicBezTo>
                  <a:lnTo>
                    <a:pt x="956" y="1775"/>
                  </a:lnTo>
                  <a:cubicBezTo>
                    <a:pt x="655" y="1229"/>
                    <a:pt x="915" y="383"/>
                    <a:pt x="1706" y="383"/>
                  </a:cubicBezTo>
                  <a:lnTo>
                    <a:pt x="1775" y="383"/>
                  </a:lnTo>
                  <a:lnTo>
                    <a:pt x="1775" y="260"/>
                  </a:lnTo>
                  <a:cubicBezTo>
                    <a:pt x="1775" y="110"/>
                    <a:pt x="1666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2" name="Google Shape;19032;p81"/>
            <p:cNvSpPr/>
            <p:nvPr/>
          </p:nvSpPr>
          <p:spPr>
            <a:xfrm>
              <a:off x="2191616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10"/>
                    <a:pt x="0" y="260"/>
                  </a:cubicBezTo>
                  <a:lnTo>
                    <a:pt x="0" y="574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915" y="1775"/>
                    <a:pt x="942" y="1775"/>
                    <a:pt x="969" y="1761"/>
                  </a:cubicBezTo>
                  <a:cubicBezTo>
                    <a:pt x="696" y="1229"/>
                    <a:pt x="942" y="410"/>
                    <a:pt x="1734" y="410"/>
                  </a:cubicBezTo>
                  <a:lnTo>
                    <a:pt x="1775" y="410"/>
                  </a:lnTo>
                  <a:lnTo>
                    <a:pt x="1775" y="260"/>
                  </a:lnTo>
                  <a:cubicBezTo>
                    <a:pt x="1775" y="110"/>
                    <a:pt x="1666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3" name="Google Shape;19033;p81"/>
            <p:cNvSpPr/>
            <p:nvPr/>
          </p:nvSpPr>
          <p:spPr>
            <a:xfrm>
              <a:off x="2296103" y="2933856"/>
              <a:ext cx="61211" cy="60763"/>
            </a:xfrm>
            <a:custGeom>
              <a:avLst/>
              <a:gdLst/>
              <a:ahLst/>
              <a:cxnLst/>
              <a:rect l="l" t="t" r="r" b="b"/>
              <a:pathLst>
                <a:path w="1775" h="1762" extrusionOk="0">
                  <a:moveTo>
                    <a:pt x="1550" y="0"/>
                  </a:moveTo>
                  <a:cubicBezTo>
                    <a:pt x="1543" y="0"/>
                    <a:pt x="1536" y="1"/>
                    <a:pt x="1529" y="1"/>
                  </a:cubicBezTo>
                  <a:lnTo>
                    <a:pt x="260" y="1"/>
                  </a:lnTo>
                  <a:cubicBezTo>
                    <a:pt x="123" y="1"/>
                    <a:pt x="0" y="110"/>
                    <a:pt x="0" y="247"/>
                  </a:cubicBezTo>
                  <a:lnTo>
                    <a:pt x="0" y="574"/>
                  </a:lnTo>
                  <a:cubicBezTo>
                    <a:pt x="0" y="1079"/>
                    <a:pt x="424" y="1762"/>
                    <a:pt x="888" y="1762"/>
                  </a:cubicBezTo>
                  <a:cubicBezTo>
                    <a:pt x="574" y="1230"/>
                    <a:pt x="833" y="370"/>
                    <a:pt x="1625" y="370"/>
                  </a:cubicBezTo>
                  <a:cubicBezTo>
                    <a:pt x="1679" y="370"/>
                    <a:pt x="1720" y="370"/>
                    <a:pt x="1775" y="383"/>
                  </a:cubicBezTo>
                  <a:lnTo>
                    <a:pt x="1775" y="247"/>
                  </a:lnTo>
                  <a:cubicBezTo>
                    <a:pt x="1775" y="117"/>
                    <a:pt x="1676" y="0"/>
                    <a:pt x="1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4" name="Google Shape;19034;p81"/>
            <p:cNvSpPr/>
            <p:nvPr/>
          </p:nvSpPr>
          <p:spPr>
            <a:xfrm>
              <a:off x="2400589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10"/>
                    <a:pt x="0" y="260"/>
                  </a:cubicBezTo>
                  <a:lnTo>
                    <a:pt x="0" y="574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942" y="1775"/>
                    <a:pt x="983" y="1761"/>
                    <a:pt x="1024" y="1748"/>
                  </a:cubicBezTo>
                  <a:cubicBezTo>
                    <a:pt x="778" y="1229"/>
                    <a:pt x="1038" y="451"/>
                    <a:pt x="1775" y="424"/>
                  </a:cubicBezTo>
                  <a:lnTo>
                    <a:pt x="1775" y="260"/>
                  </a:lnTo>
                  <a:cubicBezTo>
                    <a:pt x="1775" y="110"/>
                    <a:pt x="1666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5" name="Google Shape;19035;p81"/>
            <p:cNvSpPr/>
            <p:nvPr/>
          </p:nvSpPr>
          <p:spPr>
            <a:xfrm>
              <a:off x="2505076" y="2933408"/>
              <a:ext cx="61211" cy="60763"/>
            </a:xfrm>
            <a:custGeom>
              <a:avLst/>
              <a:gdLst/>
              <a:ahLst/>
              <a:cxnLst/>
              <a:rect l="l" t="t" r="r" b="b"/>
              <a:pathLst>
                <a:path w="1775" h="1762" extrusionOk="0">
                  <a:moveTo>
                    <a:pt x="260" y="1"/>
                  </a:moveTo>
                  <a:cubicBezTo>
                    <a:pt x="123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65"/>
                    <a:pt x="369" y="1666"/>
                    <a:pt x="778" y="1761"/>
                  </a:cubicBezTo>
                  <a:cubicBezTo>
                    <a:pt x="478" y="1229"/>
                    <a:pt x="724" y="355"/>
                    <a:pt x="1529" y="355"/>
                  </a:cubicBezTo>
                  <a:cubicBezTo>
                    <a:pt x="1611" y="355"/>
                    <a:pt x="1693" y="369"/>
                    <a:pt x="1775" y="396"/>
                  </a:cubicBezTo>
                  <a:lnTo>
                    <a:pt x="1775" y="260"/>
                  </a:lnTo>
                  <a:cubicBezTo>
                    <a:pt x="1775" y="123"/>
                    <a:pt x="1666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6" name="Google Shape;19036;p81"/>
            <p:cNvSpPr/>
            <p:nvPr/>
          </p:nvSpPr>
          <p:spPr>
            <a:xfrm>
              <a:off x="2609562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092"/>
                    <a:pt x="410" y="1748"/>
                    <a:pt x="860" y="1775"/>
                  </a:cubicBezTo>
                  <a:cubicBezTo>
                    <a:pt x="533" y="1243"/>
                    <a:pt x="792" y="355"/>
                    <a:pt x="1597" y="355"/>
                  </a:cubicBezTo>
                  <a:cubicBezTo>
                    <a:pt x="1652" y="355"/>
                    <a:pt x="1720" y="369"/>
                    <a:pt x="1775" y="383"/>
                  </a:cubicBezTo>
                  <a:lnTo>
                    <a:pt x="1775" y="260"/>
                  </a:lnTo>
                  <a:cubicBezTo>
                    <a:pt x="1775" y="123"/>
                    <a:pt x="1666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7" name="Google Shape;19037;p81"/>
            <p:cNvSpPr/>
            <p:nvPr/>
          </p:nvSpPr>
          <p:spPr>
            <a:xfrm>
              <a:off x="2714049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1" y="123"/>
                    <a:pt x="1" y="260"/>
                  </a:cubicBezTo>
                  <a:lnTo>
                    <a:pt x="1" y="587"/>
                  </a:lnTo>
                  <a:cubicBezTo>
                    <a:pt x="1" y="1092"/>
                    <a:pt x="410" y="1748"/>
                    <a:pt x="860" y="1775"/>
                  </a:cubicBezTo>
                  <a:cubicBezTo>
                    <a:pt x="615" y="1243"/>
                    <a:pt x="874" y="451"/>
                    <a:pt x="1638" y="451"/>
                  </a:cubicBezTo>
                  <a:lnTo>
                    <a:pt x="1775" y="451"/>
                  </a:lnTo>
                  <a:lnTo>
                    <a:pt x="1775" y="260"/>
                  </a:lnTo>
                  <a:cubicBezTo>
                    <a:pt x="1775" y="123"/>
                    <a:pt x="1666" y="1"/>
                    <a:pt x="15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8" name="Google Shape;19038;p81"/>
            <p:cNvSpPr/>
            <p:nvPr/>
          </p:nvSpPr>
          <p:spPr>
            <a:xfrm>
              <a:off x="2818535" y="2933408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1"/>
                  </a:moveTo>
                  <a:cubicBezTo>
                    <a:pt x="123" y="1"/>
                    <a:pt x="1" y="123"/>
                    <a:pt x="1" y="260"/>
                  </a:cubicBezTo>
                  <a:lnTo>
                    <a:pt x="1" y="587"/>
                  </a:lnTo>
                  <a:cubicBezTo>
                    <a:pt x="1" y="1092"/>
                    <a:pt x="437" y="1775"/>
                    <a:pt x="888" y="1775"/>
                  </a:cubicBezTo>
                  <a:cubicBezTo>
                    <a:pt x="956" y="1775"/>
                    <a:pt x="1024" y="1761"/>
                    <a:pt x="1079" y="1734"/>
                  </a:cubicBezTo>
                  <a:cubicBezTo>
                    <a:pt x="847" y="1215"/>
                    <a:pt x="1079" y="465"/>
                    <a:pt x="1775" y="410"/>
                  </a:cubicBezTo>
                  <a:lnTo>
                    <a:pt x="1775" y="260"/>
                  </a:lnTo>
                  <a:cubicBezTo>
                    <a:pt x="1775" y="123"/>
                    <a:pt x="1666" y="1"/>
                    <a:pt x="15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9" name="Google Shape;19039;p81"/>
            <p:cNvSpPr/>
            <p:nvPr/>
          </p:nvSpPr>
          <p:spPr>
            <a:xfrm>
              <a:off x="1669184" y="3154623"/>
              <a:ext cx="61211" cy="61694"/>
            </a:xfrm>
            <a:custGeom>
              <a:avLst/>
              <a:gdLst/>
              <a:ahLst/>
              <a:cxnLst/>
              <a:rect l="l" t="t" r="r" b="b"/>
              <a:pathLst>
                <a:path w="1775" h="1789" extrusionOk="0">
                  <a:moveTo>
                    <a:pt x="260" y="1"/>
                  </a:moveTo>
                  <a:cubicBezTo>
                    <a:pt x="109" y="1"/>
                    <a:pt x="0" y="123"/>
                    <a:pt x="0" y="260"/>
                  </a:cubicBezTo>
                  <a:lnTo>
                    <a:pt x="0" y="587"/>
                  </a:lnTo>
                  <a:cubicBezTo>
                    <a:pt x="0" y="1106"/>
                    <a:pt x="437" y="1789"/>
                    <a:pt x="887" y="1789"/>
                  </a:cubicBezTo>
                  <a:cubicBezTo>
                    <a:pt x="915" y="1775"/>
                    <a:pt x="942" y="1775"/>
                    <a:pt x="983" y="1775"/>
                  </a:cubicBezTo>
                  <a:cubicBezTo>
                    <a:pt x="601" y="1243"/>
                    <a:pt x="833" y="301"/>
                    <a:pt x="1679" y="301"/>
                  </a:cubicBezTo>
                  <a:cubicBezTo>
                    <a:pt x="1693" y="294"/>
                    <a:pt x="1710" y="291"/>
                    <a:pt x="1727" y="291"/>
                  </a:cubicBezTo>
                  <a:cubicBezTo>
                    <a:pt x="1744" y="291"/>
                    <a:pt x="1761" y="294"/>
                    <a:pt x="1775" y="301"/>
                  </a:cubicBezTo>
                  <a:lnTo>
                    <a:pt x="1775" y="260"/>
                  </a:lnTo>
                  <a:cubicBezTo>
                    <a:pt x="1775" y="123"/>
                    <a:pt x="1652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0" name="Google Shape;19040;p81"/>
            <p:cNvSpPr/>
            <p:nvPr/>
          </p:nvSpPr>
          <p:spPr>
            <a:xfrm>
              <a:off x="1773670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7" y="1775"/>
                  </a:cubicBezTo>
                  <a:lnTo>
                    <a:pt x="928" y="1775"/>
                  </a:lnTo>
                  <a:cubicBezTo>
                    <a:pt x="533" y="1242"/>
                    <a:pt x="765" y="287"/>
                    <a:pt x="1611" y="287"/>
                  </a:cubicBezTo>
                  <a:cubicBezTo>
                    <a:pt x="1665" y="287"/>
                    <a:pt x="1720" y="287"/>
                    <a:pt x="1775" y="300"/>
                  </a:cubicBezTo>
                  <a:lnTo>
                    <a:pt x="1775" y="246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1" name="Google Shape;19041;p81"/>
            <p:cNvSpPr/>
            <p:nvPr/>
          </p:nvSpPr>
          <p:spPr>
            <a:xfrm>
              <a:off x="1878157" y="3155106"/>
              <a:ext cx="60728" cy="61211"/>
            </a:xfrm>
            <a:custGeom>
              <a:avLst/>
              <a:gdLst/>
              <a:ahLst/>
              <a:cxnLst/>
              <a:rect l="l" t="t" r="r" b="b"/>
              <a:pathLst>
                <a:path w="1761" h="1775" extrusionOk="0">
                  <a:moveTo>
                    <a:pt x="246" y="0"/>
                  </a:moveTo>
                  <a:cubicBezTo>
                    <a:pt x="109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23" y="1761"/>
                    <a:pt x="874" y="1775"/>
                  </a:cubicBezTo>
                  <a:cubicBezTo>
                    <a:pt x="533" y="1242"/>
                    <a:pt x="765" y="328"/>
                    <a:pt x="1597" y="328"/>
                  </a:cubicBezTo>
                  <a:cubicBezTo>
                    <a:pt x="1652" y="328"/>
                    <a:pt x="1706" y="328"/>
                    <a:pt x="1761" y="341"/>
                  </a:cubicBezTo>
                  <a:lnTo>
                    <a:pt x="1761" y="246"/>
                  </a:lnTo>
                  <a:cubicBezTo>
                    <a:pt x="1761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2" name="Google Shape;19042;p81"/>
            <p:cNvSpPr/>
            <p:nvPr/>
          </p:nvSpPr>
          <p:spPr>
            <a:xfrm>
              <a:off x="1982643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lnTo>
                    <a:pt x="915" y="1775"/>
                  </a:lnTo>
                  <a:cubicBezTo>
                    <a:pt x="587" y="1229"/>
                    <a:pt x="833" y="341"/>
                    <a:pt x="1638" y="341"/>
                  </a:cubicBezTo>
                  <a:cubicBezTo>
                    <a:pt x="1679" y="341"/>
                    <a:pt x="1734" y="355"/>
                    <a:pt x="1775" y="355"/>
                  </a:cubicBezTo>
                  <a:lnTo>
                    <a:pt x="1775" y="246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3" name="Google Shape;19043;p81"/>
            <p:cNvSpPr/>
            <p:nvPr/>
          </p:nvSpPr>
          <p:spPr>
            <a:xfrm>
              <a:off x="2087130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505" y="1256"/>
                    <a:pt x="724" y="287"/>
                    <a:pt x="1584" y="287"/>
                  </a:cubicBezTo>
                  <a:cubicBezTo>
                    <a:pt x="1652" y="287"/>
                    <a:pt x="1706" y="287"/>
                    <a:pt x="1775" y="300"/>
                  </a:cubicBezTo>
                  <a:lnTo>
                    <a:pt x="1775" y="246"/>
                  </a:lnTo>
                  <a:cubicBezTo>
                    <a:pt x="1775" y="109"/>
                    <a:pt x="1666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4" name="Google Shape;19044;p81"/>
            <p:cNvSpPr/>
            <p:nvPr/>
          </p:nvSpPr>
          <p:spPr>
            <a:xfrm>
              <a:off x="2191616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lnTo>
                    <a:pt x="928" y="1775"/>
                  </a:lnTo>
                  <a:cubicBezTo>
                    <a:pt x="560" y="1242"/>
                    <a:pt x="792" y="300"/>
                    <a:pt x="1625" y="300"/>
                  </a:cubicBezTo>
                  <a:cubicBezTo>
                    <a:pt x="1679" y="300"/>
                    <a:pt x="1720" y="300"/>
                    <a:pt x="1775" y="314"/>
                  </a:cubicBez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5" name="Google Shape;19045;p81"/>
            <p:cNvSpPr/>
            <p:nvPr/>
          </p:nvSpPr>
          <p:spPr>
            <a:xfrm>
              <a:off x="2296103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929" y="1761"/>
                    <a:pt x="956" y="1761"/>
                    <a:pt x="983" y="1761"/>
                  </a:cubicBezTo>
                  <a:cubicBezTo>
                    <a:pt x="683" y="1229"/>
                    <a:pt x="942" y="369"/>
                    <a:pt x="1734" y="369"/>
                  </a:cubicBezTo>
                  <a:lnTo>
                    <a:pt x="1775" y="369"/>
                  </a:ln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6" name="Google Shape;19046;p81"/>
            <p:cNvSpPr/>
            <p:nvPr/>
          </p:nvSpPr>
          <p:spPr>
            <a:xfrm>
              <a:off x="2400589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8" y="1775"/>
                  </a:cubicBezTo>
                  <a:cubicBezTo>
                    <a:pt x="942" y="1761"/>
                    <a:pt x="997" y="1761"/>
                    <a:pt x="1051" y="1747"/>
                  </a:cubicBezTo>
                  <a:cubicBezTo>
                    <a:pt x="697" y="1215"/>
                    <a:pt x="942" y="300"/>
                    <a:pt x="1761" y="300"/>
                  </a:cubicBezTo>
                  <a:lnTo>
                    <a:pt x="1775" y="300"/>
                  </a:ln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7" name="Google Shape;19047;p81"/>
            <p:cNvSpPr/>
            <p:nvPr/>
          </p:nvSpPr>
          <p:spPr>
            <a:xfrm>
              <a:off x="2505076" y="3154623"/>
              <a:ext cx="61211" cy="61694"/>
            </a:xfrm>
            <a:custGeom>
              <a:avLst/>
              <a:gdLst/>
              <a:ahLst/>
              <a:cxnLst/>
              <a:rect l="l" t="t" r="r" b="b"/>
              <a:pathLst>
                <a:path w="1775" h="1789" extrusionOk="0">
                  <a:moveTo>
                    <a:pt x="260" y="1"/>
                  </a:moveTo>
                  <a:cubicBezTo>
                    <a:pt x="123" y="1"/>
                    <a:pt x="0" y="110"/>
                    <a:pt x="0" y="260"/>
                  </a:cubicBezTo>
                  <a:lnTo>
                    <a:pt x="0" y="587"/>
                  </a:lnTo>
                  <a:cubicBezTo>
                    <a:pt x="0" y="1106"/>
                    <a:pt x="437" y="1789"/>
                    <a:pt x="888" y="1789"/>
                  </a:cubicBezTo>
                  <a:cubicBezTo>
                    <a:pt x="929" y="1775"/>
                    <a:pt x="970" y="1775"/>
                    <a:pt x="1010" y="1761"/>
                  </a:cubicBezTo>
                  <a:cubicBezTo>
                    <a:pt x="587" y="1256"/>
                    <a:pt x="819" y="246"/>
                    <a:pt x="1679" y="246"/>
                  </a:cubicBezTo>
                  <a:lnTo>
                    <a:pt x="1775" y="246"/>
                  </a:lnTo>
                  <a:cubicBezTo>
                    <a:pt x="1775" y="110"/>
                    <a:pt x="1652" y="1"/>
                    <a:pt x="15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8" name="Google Shape;19048;p81"/>
            <p:cNvSpPr/>
            <p:nvPr/>
          </p:nvSpPr>
          <p:spPr>
            <a:xfrm>
              <a:off x="2609562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10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24" y="1775"/>
                    <a:pt x="888" y="1775"/>
                  </a:cubicBezTo>
                  <a:cubicBezTo>
                    <a:pt x="942" y="1761"/>
                    <a:pt x="997" y="1761"/>
                    <a:pt x="1051" y="1734"/>
                  </a:cubicBezTo>
                  <a:cubicBezTo>
                    <a:pt x="697" y="1215"/>
                    <a:pt x="929" y="287"/>
                    <a:pt x="1775" y="287"/>
                  </a:cubicBezTo>
                  <a:lnTo>
                    <a:pt x="1775" y="246"/>
                  </a:lnTo>
                  <a:cubicBezTo>
                    <a:pt x="1775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9" name="Google Shape;19049;p81"/>
            <p:cNvSpPr/>
            <p:nvPr/>
          </p:nvSpPr>
          <p:spPr>
            <a:xfrm>
              <a:off x="2714049" y="3155106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1" y="109"/>
                    <a:pt x="1" y="246"/>
                  </a:cubicBezTo>
                  <a:lnTo>
                    <a:pt x="1" y="573"/>
                  </a:lnTo>
                  <a:cubicBezTo>
                    <a:pt x="1" y="1092"/>
                    <a:pt x="437" y="1775"/>
                    <a:pt x="888" y="1775"/>
                  </a:cubicBezTo>
                  <a:cubicBezTo>
                    <a:pt x="929" y="1761"/>
                    <a:pt x="970" y="1761"/>
                    <a:pt x="1011" y="1747"/>
                  </a:cubicBezTo>
                  <a:cubicBezTo>
                    <a:pt x="628" y="1229"/>
                    <a:pt x="874" y="287"/>
                    <a:pt x="1707" y="287"/>
                  </a:cubicBezTo>
                  <a:lnTo>
                    <a:pt x="1775" y="287"/>
                  </a:ln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0" name="Google Shape;19050;p81"/>
            <p:cNvSpPr/>
            <p:nvPr/>
          </p:nvSpPr>
          <p:spPr>
            <a:xfrm>
              <a:off x="2818535" y="3154623"/>
              <a:ext cx="61211" cy="61694"/>
            </a:xfrm>
            <a:custGeom>
              <a:avLst/>
              <a:gdLst/>
              <a:ahLst/>
              <a:cxnLst/>
              <a:rect l="l" t="t" r="r" b="b"/>
              <a:pathLst>
                <a:path w="1775" h="1789" extrusionOk="0">
                  <a:moveTo>
                    <a:pt x="260" y="1"/>
                  </a:moveTo>
                  <a:cubicBezTo>
                    <a:pt x="123" y="1"/>
                    <a:pt x="1" y="110"/>
                    <a:pt x="1" y="260"/>
                  </a:cubicBezTo>
                  <a:lnTo>
                    <a:pt x="1" y="587"/>
                  </a:lnTo>
                  <a:cubicBezTo>
                    <a:pt x="1" y="1106"/>
                    <a:pt x="437" y="1789"/>
                    <a:pt x="888" y="1789"/>
                  </a:cubicBezTo>
                  <a:cubicBezTo>
                    <a:pt x="628" y="1243"/>
                    <a:pt x="888" y="424"/>
                    <a:pt x="1666" y="424"/>
                  </a:cubicBezTo>
                  <a:lnTo>
                    <a:pt x="1775" y="424"/>
                  </a:lnTo>
                  <a:lnTo>
                    <a:pt x="1775" y="260"/>
                  </a:lnTo>
                  <a:cubicBezTo>
                    <a:pt x="1775" y="110"/>
                    <a:pt x="1666" y="1"/>
                    <a:pt x="15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1" name="Google Shape;19051;p81"/>
            <p:cNvSpPr/>
            <p:nvPr/>
          </p:nvSpPr>
          <p:spPr>
            <a:xfrm>
              <a:off x="1616941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46" y="0"/>
                  </a:moveTo>
                  <a:cubicBezTo>
                    <a:pt x="109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092"/>
                    <a:pt x="423" y="1775"/>
                    <a:pt x="887" y="1775"/>
                  </a:cubicBezTo>
                  <a:cubicBezTo>
                    <a:pt x="928" y="1775"/>
                    <a:pt x="969" y="1761"/>
                    <a:pt x="1010" y="1747"/>
                  </a:cubicBezTo>
                  <a:cubicBezTo>
                    <a:pt x="696" y="1215"/>
                    <a:pt x="942" y="341"/>
                    <a:pt x="1747" y="341"/>
                  </a:cubicBezTo>
                  <a:lnTo>
                    <a:pt x="1775" y="341"/>
                  </a:lnTo>
                  <a:lnTo>
                    <a:pt x="1775" y="260"/>
                  </a:lnTo>
                  <a:cubicBezTo>
                    <a:pt x="1761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2" name="Google Shape;19052;p81"/>
            <p:cNvSpPr/>
            <p:nvPr/>
          </p:nvSpPr>
          <p:spPr>
            <a:xfrm>
              <a:off x="1721427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09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7" y="1775"/>
                  </a:cubicBezTo>
                  <a:lnTo>
                    <a:pt x="969" y="1775"/>
                  </a:lnTo>
                  <a:cubicBezTo>
                    <a:pt x="628" y="1242"/>
                    <a:pt x="874" y="341"/>
                    <a:pt x="1693" y="341"/>
                  </a:cubicBezTo>
                  <a:lnTo>
                    <a:pt x="1775" y="341"/>
                  </a:lnTo>
                  <a:lnTo>
                    <a:pt x="1775" y="246"/>
                  </a:lnTo>
                  <a:cubicBezTo>
                    <a:pt x="1775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3" name="Google Shape;19053;p81"/>
            <p:cNvSpPr/>
            <p:nvPr/>
          </p:nvSpPr>
          <p:spPr>
            <a:xfrm>
              <a:off x="1825914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7" y="1775"/>
                  </a:cubicBezTo>
                  <a:cubicBezTo>
                    <a:pt x="928" y="1775"/>
                    <a:pt x="983" y="1761"/>
                    <a:pt x="1024" y="1747"/>
                  </a:cubicBezTo>
                  <a:cubicBezTo>
                    <a:pt x="696" y="1215"/>
                    <a:pt x="942" y="341"/>
                    <a:pt x="1761" y="341"/>
                  </a:cubicBezTo>
                  <a:lnTo>
                    <a:pt x="1775" y="341"/>
                  </a:lnTo>
                  <a:lnTo>
                    <a:pt x="1775" y="260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4" name="Google Shape;19054;p81"/>
            <p:cNvSpPr/>
            <p:nvPr/>
          </p:nvSpPr>
          <p:spPr>
            <a:xfrm>
              <a:off x="1930400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75"/>
                    <a:pt x="887" y="1775"/>
                  </a:cubicBezTo>
                  <a:cubicBezTo>
                    <a:pt x="915" y="1775"/>
                    <a:pt x="956" y="1761"/>
                    <a:pt x="983" y="1761"/>
                  </a:cubicBezTo>
                  <a:cubicBezTo>
                    <a:pt x="628" y="1242"/>
                    <a:pt x="874" y="314"/>
                    <a:pt x="1693" y="314"/>
                  </a:cubicBezTo>
                  <a:lnTo>
                    <a:pt x="1775" y="314"/>
                  </a:lnTo>
                  <a:lnTo>
                    <a:pt x="1775" y="246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5" name="Google Shape;19055;p81"/>
            <p:cNvSpPr/>
            <p:nvPr/>
          </p:nvSpPr>
          <p:spPr>
            <a:xfrm>
              <a:off x="2034887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37" y="1775"/>
                    <a:pt x="888" y="1775"/>
                  </a:cubicBezTo>
                  <a:cubicBezTo>
                    <a:pt x="546" y="1242"/>
                    <a:pt x="792" y="341"/>
                    <a:pt x="1611" y="341"/>
                  </a:cubicBezTo>
                  <a:cubicBezTo>
                    <a:pt x="1665" y="341"/>
                    <a:pt x="1720" y="341"/>
                    <a:pt x="1775" y="355"/>
                  </a:cubicBezTo>
                  <a:lnTo>
                    <a:pt x="1775" y="260"/>
                  </a:lnTo>
                  <a:cubicBezTo>
                    <a:pt x="1775" y="109"/>
                    <a:pt x="1665" y="0"/>
                    <a:pt x="1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6" name="Google Shape;19056;p81"/>
            <p:cNvSpPr/>
            <p:nvPr/>
          </p:nvSpPr>
          <p:spPr>
            <a:xfrm>
              <a:off x="2139373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46" y="0"/>
                  </a:moveTo>
                  <a:cubicBezTo>
                    <a:pt x="110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23" y="1775"/>
                    <a:pt x="888" y="1775"/>
                  </a:cubicBezTo>
                  <a:cubicBezTo>
                    <a:pt x="915" y="1775"/>
                    <a:pt x="956" y="1775"/>
                    <a:pt x="983" y="1761"/>
                  </a:cubicBezTo>
                  <a:cubicBezTo>
                    <a:pt x="546" y="1256"/>
                    <a:pt x="765" y="232"/>
                    <a:pt x="1638" y="232"/>
                  </a:cubicBezTo>
                  <a:lnTo>
                    <a:pt x="1775" y="232"/>
                  </a:lnTo>
                  <a:cubicBezTo>
                    <a:pt x="1761" y="109"/>
                    <a:pt x="1652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7" name="Google Shape;19057;p81"/>
            <p:cNvSpPr/>
            <p:nvPr/>
          </p:nvSpPr>
          <p:spPr>
            <a:xfrm>
              <a:off x="2243860" y="3047791"/>
              <a:ext cx="61211" cy="60728"/>
            </a:xfrm>
            <a:custGeom>
              <a:avLst/>
              <a:gdLst/>
              <a:ahLst/>
              <a:cxnLst/>
              <a:rect l="l" t="t" r="r" b="b"/>
              <a:pathLst>
                <a:path w="1775" h="1761" extrusionOk="0">
                  <a:moveTo>
                    <a:pt x="260" y="0"/>
                  </a:moveTo>
                  <a:cubicBezTo>
                    <a:pt x="123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37" y="1761"/>
                    <a:pt x="888" y="1761"/>
                  </a:cubicBezTo>
                  <a:lnTo>
                    <a:pt x="929" y="1761"/>
                  </a:lnTo>
                  <a:cubicBezTo>
                    <a:pt x="601" y="1242"/>
                    <a:pt x="847" y="355"/>
                    <a:pt x="1666" y="355"/>
                  </a:cubicBezTo>
                  <a:lnTo>
                    <a:pt x="1775" y="355"/>
                  </a:lnTo>
                  <a:lnTo>
                    <a:pt x="1775" y="246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8" name="Google Shape;19058;p81"/>
            <p:cNvSpPr/>
            <p:nvPr/>
          </p:nvSpPr>
          <p:spPr>
            <a:xfrm>
              <a:off x="2348346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37" y="1775"/>
                    <a:pt x="888" y="1775"/>
                  </a:cubicBezTo>
                  <a:cubicBezTo>
                    <a:pt x="983" y="1775"/>
                    <a:pt x="1065" y="1747"/>
                    <a:pt x="1147" y="1706"/>
                  </a:cubicBezTo>
                  <a:cubicBezTo>
                    <a:pt x="806" y="1188"/>
                    <a:pt x="1010" y="314"/>
                    <a:pt x="1775" y="260"/>
                  </a:cubicBez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9" name="Google Shape;19059;p81"/>
            <p:cNvSpPr/>
            <p:nvPr/>
          </p:nvSpPr>
          <p:spPr>
            <a:xfrm>
              <a:off x="2452833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37" y="1775"/>
                    <a:pt x="888" y="1775"/>
                  </a:cubicBezTo>
                  <a:cubicBezTo>
                    <a:pt x="970" y="1775"/>
                    <a:pt x="1038" y="1761"/>
                    <a:pt x="1106" y="1720"/>
                  </a:cubicBezTo>
                  <a:cubicBezTo>
                    <a:pt x="792" y="1201"/>
                    <a:pt x="1024" y="369"/>
                    <a:pt x="1775" y="314"/>
                  </a:cubicBezTo>
                  <a:lnTo>
                    <a:pt x="1775" y="260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0" name="Google Shape;19060;p81"/>
            <p:cNvSpPr/>
            <p:nvPr/>
          </p:nvSpPr>
          <p:spPr>
            <a:xfrm>
              <a:off x="2557802" y="3047791"/>
              <a:ext cx="60728" cy="61211"/>
            </a:xfrm>
            <a:custGeom>
              <a:avLst/>
              <a:gdLst/>
              <a:ahLst/>
              <a:cxnLst/>
              <a:rect l="l" t="t" r="r" b="b"/>
              <a:pathLst>
                <a:path w="1761" h="1775" extrusionOk="0">
                  <a:moveTo>
                    <a:pt x="246" y="0"/>
                  </a:moveTo>
                  <a:cubicBezTo>
                    <a:pt x="109" y="0"/>
                    <a:pt x="0" y="109"/>
                    <a:pt x="0" y="246"/>
                  </a:cubicBezTo>
                  <a:lnTo>
                    <a:pt x="0" y="573"/>
                  </a:lnTo>
                  <a:cubicBezTo>
                    <a:pt x="0" y="1092"/>
                    <a:pt x="423" y="1775"/>
                    <a:pt x="874" y="1775"/>
                  </a:cubicBezTo>
                  <a:cubicBezTo>
                    <a:pt x="915" y="1775"/>
                    <a:pt x="942" y="1761"/>
                    <a:pt x="969" y="1761"/>
                  </a:cubicBezTo>
                  <a:cubicBezTo>
                    <a:pt x="573" y="1242"/>
                    <a:pt x="805" y="273"/>
                    <a:pt x="1652" y="273"/>
                  </a:cubicBezTo>
                  <a:lnTo>
                    <a:pt x="1761" y="273"/>
                  </a:lnTo>
                  <a:lnTo>
                    <a:pt x="1761" y="246"/>
                  </a:lnTo>
                  <a:cubicBezTo>
                    <a:pt x="1761" y="109"/>
                    <a:pt x="1652" y="0"/>
                    <a:pt x="15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1" name="Google Shape;19061;p81"/>
            <p:cNvSpPr/>
            <p:nvPr/>
          </p:nvSpPr>
          <p:spPr>
            <a:xfrm>
              <a:off x="2661806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0" y="109"/>
                    <a:pt x="0" y="260"/>
                  </a:cubicBezTo>
                  <a:lnTo>
                    <a:pt x="0" y="573"/>
                  </a:lnTo>
                  <a:cubicBezTo>
                    <a:pt x="0" y="1106"/>
                    <a:pt x="437" y="1775"/>
                    <a:pt x="888" y="1775"/>
                  </a:cubicBezTo>
                  <a:cubicBezTo>
                    <a:pt x="942" y="1775"/>
                    <a:pt x="997" y="1761"/>
                    <a:pt x="1038" y="1747"/>
                  </a:cubicBezTo>
                  <a:cubicBezTo>
                    <a:pt x="765" y="1215"/>
                    <a:pt x="1011" y="410"/>
                    <a:pt x="1775" y="382"/>
                  </a:cubicBezTo>
                  <a:lnTo>
                    <a:pt x="1775" y="260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2" name="Google Shape;19062;p81"/>
            <p:cNvSpPr/>
            <p:nvPr/>
          </p:nvSpPr>
          <p:spPr>
            <a:xfrm>
              <a:off x="2766292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1" y="109"/>
                    <a:pt x="1" y="260"/>
                  </a:cubicBezTo>
                  <a:lnTo>
                    <a:pt x="1" y="573"/>
                  </a:lnTo>
                  <a:cubicBezTo>
                    <a:pt x="1" y="1106"/>
                    <a:pt x="437" y="1775"/>
                    <a:pt x="888" y="1775"/>
                  </a:cubicBezTo>
                  <a:lnTo>
                    <a:pt x="942" y="1775"/>
                  </a:lnTo>
                  <a:cubicBezTo>
                    <a:pt x="560" y="1242"/>
                    <a:pt x="792" y="301"/>
                    <a:pt x="1638" y="301"/>
                  </a:cubicBezTo>
                  <a:cubicBezTo>
                    <a:pt x="1652" y="296"/>
                    <a:pt x="1667" y="294"/>
                    <a:pt x="1683" y="294"/>
                  </a:cubicBezTo>
                  <a:cubicBezTo>
                    <a:pt x="1714" y="294"/>
                    <a:pt x="1748" y="301"/>
                    <a:pt x="1775" y="301"/>
                  </a:cubicBezTo>
                  <a:lnTo>
                    <a:pt x="1775" y="260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3" name="Google Shape;19063;p81"/>
            <p:cNvSpPr/>
            <p:nvPr/>
          </p:nvSpPr>
          <p:spPr>
            <a:xfrm>
              <a:off x="2870779" y="3047791"/>
              <a:ext cx="61211" cy="61211"/>
            </a:xfrm>
            <a:custGeom>
              <a:avLst/>
              <a:gdLst/>
              <a:ahLst/>
              <a:cxnLst/>
              <a:rect l="l" t="t" r="r" b="b"/>
              <a:pathLst>
                <a:path w="1775" h="1775" extrusionOk="0">
                  <a:moveTo>
                    <a:pt x="260" y="0"/>
                  </a:moveTo>
                  <a:cubicBezTo>
                    <a:pt x="123" y="0"/>
                    <a:pt x="1" y="109"/>
                    <a:pt x="1" y="260"/>
                  </a:cubicBezTo>
                  <a:lnTo>
                    <a:pt x="1" y="573"/>
                  </a:lnTo>
                  <a:cubicBezTo>
                    <a:pt x="1" y="1092"/>
                    <a:pt x="437" y="1775"/>
                    <a:pt x="888" y="1775"/>
                  </a:cubicBezTo>
                  <a:cubicBezTo>
                    <a:pt x="615" y="1242"/>
                    <a:pt x="874" y="423"/>
                    <a:pt x="1666" y="423"/>
                  </a:cubicBezTo>
                  <a:lnTo>
                    <a:pt x="1775" y="423"/>
                  </a:lnTo>
                  <a:lnTo>
                    <a:pt x="1775" y="260"/>
                  </a:lnTo>
                  <a:cubicBezTo>
                    <a:pt x="1775" y="109"/>
                    <a:pt x="1666" y="0"/>
                    <a:pt x="1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4" name="Google Shape;19064;p81"/>
            <p:cNvSpPr/>
            <p:nvPr/>
          </p:nvSpPr>
          <p:spPr>
            <a:xfrm>
              <a:off x="1867812" y="3266627"/>
              <a:ext cx="813363" cy="72074"/>
            </a:xfrm>
            <a:custGeom>
              <a:avLst/>
              <a:gdLst/>
              <a:ahLst/>
              <a:cxnLst/>
              <a:rect l="l" t="t" r="r" b="b"/>
              <a:pathLst>
                <a:path w="23586" h="2090" extrusionOk="0">
                  <a:moveTo>
                    <a:pt x="205" y="1"/>
                  </a:moveTo>
                  <a:cubicBezTo>
                    <a:pt x="96" y="1"/>
                    <a:pt x="0" y="83"/>
                    <a:pt x="0" y="206"/>
                  </a:cubicBezTo>
                  <a:lnTo>
                    <a:pt x="0" y="1884"/>
                  </a:lnTo>
                  <a:cubicBezTo>
                    <a:pt x="0" y="2007"/>
                    <a:pt x="96" y="2089"/>
                    <a:pt x="205" y="2089"/>
                  </a:cubicBezTo>
                  <a:lnTo>
                    <a:pt x="23380" y="2089"/>
                  </a:lnTo>
                  <a:cubicBezTo>
                    <a:pt x="23490" y="2089"/>
                    <a:pt x="23585" y="2007"/>
                    <a:pt x="23585" y="1884"/>
                  </a:cubicBezTo>
                  <a:lnTo>
                    <a:pt x="23585" y="206"/>
                  </a:lnTo>
                  <a:cubicBezTo>
                    <a:pt x="23585" y="83"/>
                    <a:pt x="23490" y="1"/>
                    <a:pt x="23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5" name="Google Shape;19065;p81"/>
            <p:cNvSpPr/>
            <p:nvPr/>
          </p:nvSpPr>
          <p:spPr>
            <a:xfrm>
              <a:off x="2728153" y="3272283"/>
              <a:ext cx="61245" cy="60763"/>
            </a:xfrm>
            <a:custGeom>
              <a:avLst/>
              <a:gdLst/>
              <a:ahLst/>
              <a:cxnLst/>
              <a:rect l="l" t="t" r="r" b="b"/>
              <a:pathLst>
                <a:path w="1776" h="1762" extrusionOk="0">
                  <a:moveTo>
                    <a:pt x="260" y="1"/>
                  </a:moveTo>
                  <a:cubicBezTo>
                    <a:pt x="110" y="1"/>
                    <a:pt x="1" y="110"/>
                    <a:pt x="1" y="246"/>
                  </a:cubicBezTo>
                  <a:lnTo>
                    <a:pt x="1" y="574"/>
                  </a:lnTo>
                  <a:cubicBezTo>
                    <a:pt x="1" y="1093"/>
                    <a:pt x="424" y="1761"/>
                    <a:pt x="888" y="1761"/>
                  </a:cubicBezTo>
                  <a:cubicBezTo>
                    <a:pt x="929" y="1761"/>
                    <a:pt x="956" y="1761"/>
                    <a:pt x="997" y="1748"/>
                  </a:cubicBezTo>
                  <a:cubicBezTo>
                    <a:pt x="752" y="1215"/>
                    <a:pt x="1011" y="424"/>
                    <a:pt x="1775" y="424"/>
                  </a:cubicBezTo>
                  <a:lnTo>
                    <a:pt x="1775" y="246"/>
                  </a:lnTo>
                  <a:cubicBezTo>
                    <a:pt x="1775" y="110"/>
                    <a:pt x="1652" y="1"/>
                    <a:pt x="15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6" name="Google Shape;19066;p81"/>
            <p:cNvSpPr/>
            <p:nvPr/>
          </p:nvSpPr>
          <p:spPr>
            <a:xfrm>
              <a:off x="1760015" y="3272248"/>
              <a:ext cx="60763" cy="60797"/>
            </a:xfrm>
            <a:custGeom>
              <a:avLst/>
              <a:gdLst/>
              <a:ahLst/>
              <a:cxnLst/>
              <a:rect l="l" t="t" r="r" b="b"/>
              <a:pathLst>
                <a:path w="1762" h="1763" extrusionOk="0">
                  <a:moveTo>
                    <a:pt x="1536" y="1"/>
                  </a:moveTo>
                  <a:cubicBezTo>
                    <a:pt x="1529" y="1"/>
                    <a:pt x="1522" y="1"/>
                    <a:pt x="1515" y="2"/>
                  </a:cubicBezTo>
                  <a:lnTo>
                    <a:pt x="246" y="2"/>
                  </a:lnTo>
                  <a:cubicBezTo>
                    <a:pt x="110" y="2"/>
                    <a:pt x="0" y="111"/>
                    <a:pt x="0" y="247"/>
                  </a:cubicBezTo>
                  <a:lnTo>
                    <a:pt x="0" y="575"/>
                  </a:lnTo>
                  <a:cubicBezTo>
                    <a:pt x="0" y="1094"/>
                    <a:pt x="424" y="1762"/>
                    <a:pt x="874" y="1762"/>
                  </a:cubicBezTo>
                  <a:lnTo>
                    <a:pt x="915" y="1762"/>
                  </a:lnTo>
                  <a:cubicBezTo>
                    <a:pt x="546" y="1244"/>
                    <a:pt x="778" y="316"/>
                    <a:pt x="1611" y="316"/>
                  </a:cubicBezTo>
                  <a:lnTo>
                    <a:pt x="1761" y="316"/>
                  </a:lnTo>
                  <a:lnTo>
                    <a:pt x="1761" y="247"/>
                  </a:lnTo>
                  <a:cubicBezTo>
                    <a:pt x="1761" y="118"/>
                    <a:pt x="1663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7" name="Google Shape;19067;p81"/>
            <p:cNvSpPr/>
            <p:nvPr/>
          </p:nvSpPr>
          <p:spPr>
            <a:xfrm>
              <a:off x="1516213" y="2055616"/>
              <a:ext cx="1517030" cy="367162"/>
            </a:xfrm>
            <a:custGeom>
              <a:avLst/>
              <a:gdLst/>
              <a:ahLst/>
              <a:cxnLst/>
              <a:rect l="l" t="t" r="r" b="b"/>
              <a:pathLst>
                <a:path w="43991" h="10647" extrusionOk="0">
                  <a:moveTo>
                    <a:pt x="1079" y="1"/>
                  </a:moveTo>
                  <a:cubicBezTo>
                    <a:pt x="478" y="1"/>
                    <a:pt x="0" y="492"/>
                    <a:pt x="0" y="1092"/>
                  </a:cubicBezTo>
                  <a:lnTo>
                    <a:pt x="0" y="10647"/>
                  </a:lnTo>
                  <a:lnTo>
                    <a:pt x="43990" y="10647"/>
                  </a:lnTo>
                  <a:lnTo>
                    <a:pt x="43990" y="1092"/>
                  </a:lnTo>
                  <a:cubicBezTo>
                    <a:pt x="43990" y="492"/>
                    <a:pt x="43499" y="1"/>
                    <a:pt x="42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8" name="Google Shape;19068;p81"/>
            <p:cNvSpPr/>
            <p:nvPr/>
          </p:nvSpPr>
          <p:spPr>
            <a:xfrm>
              <a:off x="1618803" y="1871575"/>
              <a:ext cx="1312292" cy="246223"/>
            </a:xfrm>
            <a:custGeom>
              <a:avLst/>
              <a:gdLst/>
              <a:ahLst/>
              <a:cxnLst/>
              <a:rect l="l" t="t" r="r" b="b"/>
              <a:pathLst>
                <a:path w="38054" h="7140" extrusionOk="0">
                  <a:moveTo>
                    <a:pt x="1" y="1"/>
                  </a:moveTo>
                  <a:cubicBezTo>
                    <a:pt x="724" y="2335"/>
                    <a:pt x="1243" y="4723"/>
                    <a:pt x="1529" y="7139"/>
                  </a:cubicBezTo>
                  <a:lnTo>
                    <a:pt x="36511" y="7139"/>
                  </a:lnTo>
                  <a:cubicBezTo>
                    <a:pt x="36798" y="4723"/>
                    <a:pt x="37317" y="2335"/>
                    <a:pt x="38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9" name="Google Shape;19069;p81"/>
            <p:cNvSpPr/>
            <p:nvPr/>
          </p:nvSpPr>
          <p:spPr>
            <a:xfrm>
              <a:off x="1660218" y="2038685"/>
              <a:ext cx="1229942" cy="79109"/>
            </a:xfrm>
            <a:custGeom>
              <a:avLst/>
              <a:gdLst/>
              <a:ahLst/>
              <a:cxnLst/>
              <a:rect l="l" t="t" r="r" b="b"/>
              <a:pathLst>
                <a:path w="35666" h="2294" extrusionOk="0">
                  <a:moveTo>
                    <a:pt x="1" y="0"/>
                  </a:moveTo>
                  <a:cubicBezTo>
                    <a:pt x="260" y="1406"/>
                    <a:pt x="342" y="2293"/>
                    <a:pt x="342" y="2293"/>
                  </a:cubicBezTo>
                  <a:lnTo>
                    <a:pt x="35324" y="2293"/>
                  </a:lnTo>
                  <a:cubicBezTo>
                    <a:pt x="35324" y="2293"/>
                    <a:pt x="35406" y="1392"/>
                    <a:pt x="35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0" name="Google Shape;19070;p81"/>
            <p:cNvSpPr/>
            <p:nvPr/>
          </p:nvSpPr>
          <p:spPr>
            <a:xfrm>
              <a:off x="1618803" y="1871575"/>
              <a:ext cx="1312292" cy="246223"/>
            </a:xfrm>
            <a:custGeom>
              <a:avLst/>
              <a:gdLst/>
              <a:ahLst/>
              <a:cxnLst/>
              <a:rect l="l" t="t" r="r" b="b"/>
              <a:pathLst>
                <a:path w="38054" h="7140" fill="none" extrusionOk="0">
                  <a:moveTo>
                    <a:pt x="36511" y="7139"/>
                  </a:moveTo>
                  <a:lnTo>
                    <a:pt x="1529" y="7139"/>
                  </a:lnTo>
                  <a:cubicBezTo>
                    <a:pt x="1243" y="4723"/>
                    <a:pt x="724" y="2335"/>
                    <a:pt x="1" y="1"/>
                  </a:cubicBezTo>
                  <a:lnTo>
                    <a:pt x="38054" y="1"/>
                  </a:lnTo>
                  <a:cubicBezTo>
                    <a:pt x="37317" y="2335"/>
                    <a:pt x="36798" y="4723"/>
                    <a:pt x="36511" y="7139"/>
                  </a:cubicBez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1" name="Google Shape;19071;p81"/>
            <p:cNvSpPr/>
            <p:nvPr/>
          </p:nvSpPr>
          <p:spPr>
            <a:xfrm>
              <a:off x="1678115" y="2325316"/>
              <a:ext cx="1183318" cy="486721"/>
            </a:xfrm>
            <a:custGeom>
              <a:avLst/>
              <a:gdLst/>
              <a:ahLst/>
              <a:cxnLst/>
              <a:rect l="l" t="t" r="r" b="b"/>
              <a:pathLst>
                <a:path w="34314" h="14114" extrusionOk="0">
                  <a:moveTo>
                    <a:pt x="1" y="0"/>
                  </a:moveTo>
                  <a:lnTo>
                    <a:pt x="1" y="14113"/>
                  </a:lnTo>
                  <a:lnTo>
                    <a:pt x="34314" y="14113"/>
                  </a:lnTo>
                  <a:lnTo>
                    <a:pt x="3431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2" name="Google Shape;19072;p81"/>
            <p:cNvSpPr/>
            <p:nvPr/>
          </p:nvSpPr>
          <p:spPr>
            <a:xfrm>
              <a:off x="2240101" y="2404388"/>
              <a:ext cx="29692" cy="364817"/>
            </a:xfrm>
            <a:custGeom>
              <a:avLst/>
              <a:gdLst/>
              <a:ahLst/>
              <a:cxnLst/>
              <a:rect l="l" t="t" r="r" b="b"/>
              <a:pathLst>
                <a:path w="861" h="10579" extrusionOk="0">
                  <a:moveTo>
                    <a:pt x="860" y="0"/>
                  </a:moveTo>
                  <a:lnTo>
                    <a:pt x="860" y="0"/>
                  </a:lnTo>
                  <a:cubicBezTo>
                    <a:pt x="573" y="3535"/>
                    <a:pt x="287" y="7057"/>
                    <a:pt x="0" y="10578"/>
                  </a:cubicBezTo>
                  <a:lnTo>
                    <a:pt x="178" y="10578"/>
                  </a:lnTo>
                  <a:cubicBezTo>
                    <a:pt x="410" y="7057"/>
                    <a:pt x="642" y="3535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3" name="Google Shape;19073;p81"/>
            <p:cNvSpPr/>
            <p:nvPr/>
          </p:nvSpPr>
          <p:spPr>
            <a:xfrm>
              <a:off x="2220307" y="2404388"/>
              <a:ext cx="47107" cy="363403"/>
            </a:xfrm>
            <a:custGeom>
              <a:avLst/>
              <a:gdLst/>
              <a:ahLst/>
              <a:cxnLst/>
              <a:rect l="l" t="t" r="r" b="b"/>
              <a:pathLst>
                <a:path w="1366" h="10538" extrusionOk="0">
                  <a:moveTo>
                    <a:pt x="1366" y="0"/>
                  </a:moveTo>
                  <a:lnTo>
                    <a:pt x="1366" y="0"/>
                  </a:lnTo>
                  <a:cubicBezTo>
                    <a:pt x="902" y="3535"/>
                    <a:pt x="451" y="7043"/>
                    <a:pt x="1" y="10524"/>
                  </a:cubicBezTo>
                  <a:lnTo>
                    <a:pt x="178" y="10537"/>
                  </a:lnTo>
                  <a:cubicBezTo>
                    <a:pt x="574" y="7043"/>
                    <a:pt x="970" y="3535"/>
                    <a:pt x="1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4" name="Google Shape;19074;p81"/>
            <p:cNvSpPr/>
            <p:nvPr/>
          </p:nvSpPr>
          <p:spPr>
            <a:xfrm>
              <a:off x="2200548" y="2404388"/>
              <a:ext cx="64521" cy="361506"/>
            </a:xfrm>
            <a:custGeom>
              <a:avLst/>
              <a:gdLst/>
              <a:ahLst/>
              <a:cxnLst/>
              <a:rect l="l" t="t" r="r" b="b"/>
              <a:pathLst>
                <a:path w="1871" h="10483" extrusionOk="0">
                  <a:moveTo>
                    <a:pt x="1871" y="0"/>
                  </a:moveTo>
                  <a:lnTo>
                    <a:pt x="1871" y="0"/>
                  </a:lnTo>
                  <a:cubicBezTo>
                    <a:pt x="1243" y="3535"/>
                    <a:pt x="615" y="7016"/>
                    <a:pt x="1" y="10469"/>
                  </a:cubicBezTo>
                  <a:cubicBezTo>
                    <a:pt x="55" y="10469"/>
                    <a:pt x="124" y="10483"/>
                    <a:pt x="178" y="10483"/>
                  </a:cubicBezTo>
                  <a:cubicBezTo>
                    <a:pt x="738" y="7029"/>
                    <a:pt x="1297" y="3535"/>
                    <a:pt x="1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5" name="Google Shape;19075;p81"/>
            <p:cNvSpPr/>
            <p:nvPr/>
          </p:nvSpPr>
          <p:spPr>
            <a:xfrm>
              <a:off x="2180788" y="2404388"/>
              <a:ext cx="81936" cy="358678"/>
            </a:xfrm>
            <a:custGeom>
              <a:avLst/>
              <a:gdLst/>
              <a:ahLst/>
              <a:cxnLst/>
              <a:rect l="l" t="t" r="r" b="b"/>
              <a:pathLst>
                <a:path w="2376" h="10401" extrusionOk="0">
                  <a:moveTo>
                    <a:pt x="2375" y="0"/>
                  </a:moveTo>
                  <a:lnTo>
                    <a:pt x="2375" y="0"/>
                  </a:lnTo>
                  <a:cubicBezTo>
                    <a:pt x="1570" y="3535"/>
                    <a:pt x="778" y="6989"/>
                    <a:pt x="0" y="10373"/>
                  </a:cubicBezTo>
                  <a:lnTo>
                    <a:pt x="178" y="10401"/>
                  </a:lnTo>
                  <a:cubicBezTo>
                    <a:pt x="901" y="6989"/>
                    <a:pt x="1638" y="3522"/>
                    <a:pt x="2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6" name="Google Shape;19076;p81"/>
            <p:cNvSpPr/>
            <p:nvPr/>
          </p:nvSpPr>
          <p:spPr>
            <a:xfrm>
              <a:off x="2161029" y="2404388"/>
              <a:ext cx="99351" cy="355402"/>
            </a:xfrm>
            <a:custGeom>
              <a:avLst/>
              <a:gdLst/>
              <a:ahLst/>
              <a:cxnLst/>
              <a:rect l="l" t="t" r="r" b="b"/>
              <a:pathLst>
                <a:path w="2881" h="10306" extrusionOk="0">
                  <a:moveTo>
                    <a:pt x="2880" y="0"/>
                  </a:moveTo>
                  <a:lnTo>
                    <a:pt x="2880" y="0"/>
                  </a:lnTo>
                  <a:cubicBezTo>
                    <a:pt x="1911" y="3522"/>
                    <a:pt x="942" y="6948"/>
                    <a:pt x="0" y="10264"/>
                  </a:cubicBezTo>
                  <a:lnTo>
                    <a:pt x="178" y="10305"/>
                  </a:lnTo>
                  <a:cubicBezTo>
                    <a:pt x="1065" y="6961"/>
                    <a:pt x="1966" y="3522"/>
                    <a:pt x="2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7" name="Google Shape;19077;p81"/>
            <p:cNvSpPr/>
            <p:nvPr/>
          </p:nvSpPr>
          <p:spPr>
            <a:xfrm>
              <a:off x="2141235" y="2404388"/>
              <a:ext cx="116766" cy="351161"/>
            </a:xfrm>
            <a:custGeom>
              <a:avLst/>
              <a:gdLst/>
              <a:ahLst/>
              <a:cxnLst/>
              <a:rect l="l" t="t" r="r" b="b"/>
              <a:pathLst>
                <a:path w="3386" h="10183" extrusionOk="0">
                  <a:moveTo>
                    <a:pt x="3386" y="0"/>
                  </a:moveTo>
                  <a:lnTo>
                    <a:pt x="3386" y="0"/>
                  </a:lnTo>
                  <a:cubicBezTo>
                    <a:pt x="2239" y="3522"/>
                    <a:pt x="1107" y="6893"/>
                    <a:pt x="1" y="10141"/>
                  </a:cubicBezTo>
                  <a:lnTo>
                    <a:pt x="178" y="10182"/>
                  </a:lnTo>
                  <a:cubicBezTo>
                    <a:pt x="1229" y="6920"/>
                    <a:pt x="2308" y="3522"/>
                    <a:pt x="33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8" name="Google Shape;19078;p81"/>
            <p:cNvSpPr/>
            <p:nvPr/>
          </p:nvSpPr>
          <p:spPr>
            <a:xfrm>
              <a:off x="2121476" y="2404388"/>
              <a:ext cx="134181" cy="346436"/>
            </a:xfrm>
            <a:custGeom>
              <a:avLst/>
              <a:gdLst/>
              <a:ahLst/>
              <a:cxnLst/>
              <a:rect l="l" t="t" r="r" b="b"/>
              <a:pathLst>
                <a:path w="3891" h="10046" extrusionOk="0">
                  <a:moveTo>
                    <a:pt x="3891" y="0"/>
                  </a:moveTo>
                  <a:lnTo>
                    <a:pt x="3891" y="0"/>
                  </a:lnTo>
                  <a:cubicBezTo>
                    <a:pt x="2567" y="3508"/>
                    <a:pt x="1256" y="6838"/>
                    <a:pt x="1" y="9991"/>
                  </a:cubicBezTo>
                  <a:lnTo>
                    <a:pt x="192" y="10046"/>
                  </a:lnTo>
                  <a:cubicBezTo>
                    <a:pt x="1379" y="6866"/>
                    <a:pt x="2635" y="3508"/>
                    <a:pt x="38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9" name="Google Shape;19079;p81"/>
            <p:cNvSpPr/>
            <p:nvPr/>
          </p:nvSpPr>
          <p:spPr>
            <a:xfrm>
              <a:off x="2102199" y="2404388"/>
              <a:ext cx="151113" cy="340332"/>
            </a:xfrm>
            <a:custGeom>
              <a:avLst/>
              <a:gdLst/>
              <a:ahLst/>
              <a:cxnLst/>
              <a:rect l="l" t="t" r="r" b="b"/>
              <a:pathLst>
                <a:path w="4382" h="9869" extrusionOk="0">
                  <a:moveTo>
                    <a:pt x="4381" y="0"/>
                  </a:moveTo>
                  <a:cubicBezTo>
                    <a:pt x="2880" y="3508"/>
                    <a:pt x="1406" y="6784"/>
                    <a:pt x="0" y="9814"/>
                  </a:cubicBezTo>
                  <a:cubicBezTo>
                    <a:pt x="68" y="9827"/>
                    <a:pt x="123" y="9855"/>
                    <a:pt x="191" y="9868"/>
                  </a:cubicBezTo>
                  <a:cubicBezTo>
                    <a:pt x="1542" y="6797"/>
                    <a:pt x="2948" y="3508"/>
                    <a:pt x="4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0" name="Google Shape;19080;p81"/>
            <p:cNvSpPr/>
            <p:nvPr/>
          </p:nvSpPr>
          <p:spPr>
            <a:xfrm>
              <a:off x="2082888" y="2404388"/>
              <a:ext cx="168080" cy="333746"/>
            </a:xfrm>
            <a:custGeom>
              <a:avLst/>
              <a:gdLst/>
              <a:ahLst/>
              <a:cxnLst/>
              <a:rect l="l" t="t" r="r" b="b"/>
              <a:pathLst>
                <a:path w="4874" h="9678" extrusionOk="0">
                  <a:moveTo>
                    <a:pt x="4873" y="0"/>
                  </a:moveTo>
                  <a:cubicBezTo>
                    <a:pt x="3208" y="3494"/>
                    <a:pt x="1543" y="6702"/>
                    <a:pt x="1" y="9609"/>
                  </a:cubicBezTo>
                  <a:lnTo>
                    <a:pt x="192" y="9677"/>
                  </a:lnTo>
                  <a:cubicBezTo>
                    <a:pt x="1679" y="6729"/>
                    <a:pt x="3276" y="3494"/>
                    <a:pt x="4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1" name="Google Shape;19081;p81"/>
            <p:cNvSpPr/>
            <p:nvPr/>
          </p:nvSpPr>
          <p:spPr>
            <a:xfrm>
              <a:off x="2063577" y="2404388"/>
              <a:ext cx="185012" cy="326676"/>
            </a:xfrm>
            <a:custGeom>
              <a:avLst/>
              <a:gdLst/>
              <a:ahLst/>
              <a:cxnLst/>
              <a:rect l="l" t="t" r="r" b="b"/>
              <a:pathLst>
                <a:path w="5365" h="9473" extrusionOk="0">
                  <a:moveTo>
                    <a:pt x="5365" y="0"/>
                  </a:moveTo>
                  <a:lnTo>
                    <a:pt x="5365" y="0"/>
                  </a:lnTo>
                  <a:cubicBezTo>
                    <a:pt x="3522" y="3494"/>
                    <a:pt x="1693" y="6620"/>
                    <a:pt x="1" y="9391"/>
                  </a:cubicBezTo>
                  <a:lnTo>
                    <a:pt x="192" y="9473"/>
                  </a:lnTo>
                  <a:cubicBezTo>
                    <a:pt x="1830" y="6647"/>
                    <a:pt x="3591" y="3494"/>
                    <a:pt x="5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2" name="Google Shape;19082;p81"/>
            <p:cNvSpPr/>
            <p:nvPr/>
          </p:nvSpPr>
          <p:spPr>
            <a:xfrm>
              <a:off x="2044749" y="2403905"/>
              <a:ext cx="201496" cy="318676"/>
            </a:xfrm>
            <a:custGeom>
              <a:avLst/>
              <a:gdLst/>
              <a:ahLst/>
              <a:cxnLst/>
              <a:rect l="l" t="t" r="r" b="b"/>
              <a:pathLst>
                <a:path w="5843" h="9241" extrusionOk="0">
                  <a:moveTo>
                    <a:pt x="5843" y="1"/>
                  </a:moveTo>
                  <a:lnTo>
                    <a:pt x="5843" y="1"/>
                  </a:lnTo>
                  <a:cubicBezTo>
                    <a:pt x="3823" y="3495"/>
                    <a:pt x="1816" y="6538"/>
                    <a:pt x="1" y="9145"/>
                  </a:cubicBezTo>
                  <a:lnTo>
                    <a:pt x="192" y="9241"/>
                  </a:lnTo>
                  <a:cubicBezTo>
                    <a:pt x="1953" y="6566"/>
                    <a:pt x="3891" y="3495"/>
                    <a:pt x="58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3" name="Google Shape;19083;p81"/>
            <p:cNvSpPr/>
            <p:nvPr/>
          </p:nvSpPr>
          <p:spPr>
            <a:xfrm>
              <a:off x="2026404" y="2403457"/>
              <a:ext cx="217497" cy="309710"/>
            </a:xfrm>
            <a:custGeom>
              <a:avLst/>
              <a:gdLst/>
              <a:ahLst/>
              <a:cxnLst/>
              <a:rect l="l" t="t" r="r" b="b"/>
              <a:pathLst>
                <a:path w="6307" h="8981" extrusionOk="0">
                  <a:moveTo>
                    <a:pt x="6306" y="0"/>
                  </a:moveTo>
                  <a:cubicBezTo>
                    <a:pt x="4355" y="3071"/>
                    <a:pt x="2253" y="6033"/>
                    <a:pt x="1" y="8885"/>
                  </a:cubicBezTo>
                  <a:lnTo>
                    <a:pt x="192" y="8981"/>
                  </a:lnTo>
                  <a:cubicBezTo>
                    <a:pt x="2062" y="6483"/>
                    <a:pt x="4177" y="3494"/>
                    <a:pt x="6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4" name="Google Shape;19084;p81"/>
            <p:cNvSpPr/>
            <p:nvPr/>
          </p:nvSpPr>
          <p:spPr>
            <a:xfrm>
              <a:off x="2008058" y="2403457"/>
              <a:ext cx="233498" cy="299364"/>
            </a:xfrm>
            <a:custGeom>
              <a:avLst/>
              <a:gdLst/>
              <a:ahLst/>
              <a:cxnLst/>
              <a:rect l="l" t="t" r="r" b="b"/>
              <a:pathLst>
                <a:path w="6771" h="8681" extrusionOk="0">
                  <a:moveTo>
                    <a:pt x="6770" y="0"/>
                  </a:moveTo>
                  <a:lnTo>
                    <a:pt x="6770" y="0"/>
                  </a:lnTo>
                  <a:cubicBezTo>
                    <a:pt x="4709" y="3003"/>
                    <a:pt x="2443" y="5869"/>
                    <a:pt x="0" y="8571"/>
                  </a:cubicBezTo>
                  <a:cubicBezTo>
                    <a:pt x="55" y="8612"/>
                    <a:pt x="123" y="8653"/>
                    <a:pt x="191" y="8681"/>
                  </a:cubicBezTo>
                  <a:cubicBezTo>
                    <a:pt x="2553" y="5924"/>
                    <a:pt x="4750" y="3030"/>
                    <a:pt x="6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5" name="Google Shape;19085;p81"/>
            <p:cNvSpPr/>
            <p:nvPr/>
          </p:nvSpPr>
          <p:spPr>
            <a:xfrm>
              <a:off x="1990161" y="2403457"/>
              <a:ext cx="249016" cy="288536"/>
            </a:xfrm>
            <a:custGeom>
              <a:avLst/>
              <a:gdLst/>
              <a:ahLst/>
              <a:cxnLst/>
              <a:rect l="l" t="t" r="r" b="b"/>
              <a:pathLst>
                <a:path w="7221" h="8367" extrusionOk="0">
                  <a:moveTo>
                    <a:pt x="7221" y="0"/>
                  </a:moveTo>
                  <a:cubicBezTo>
                    <a:pt x="5051" y="2948"/>
                    <a:pt x="2635" y="5705"/>
                    <a:pt x="1" y="8230"/>
                  </a:cubicBezTo>
                  <a:lnTo>
                    <a:pt x="192" y="8367"/>
                  </a:lnTo>
                  <a:cubicBezTo>
                    <a:pt x="2744" y="5760"/>
                    <a:pt x="5092" y="2962"/>
                    <a:pt x="7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6" name="Google Shape;19086;p81"/>
            <p:cNvSpPr/>
            <p:nvPr/>
          </p:nvSpPr>
          <p:spPr>
            <a:xfrm>
              <a:off x="1972746" y="2403457"/>
              <a:ext cx="264086" cy="276294"/>
            </a:xfrm>
            <a:custGeom>
              <a:avLst/>
              <a:gdLst/>
              <a:ahLst/>
              <a:cxnLst/>
              <a:rect l="l" t="t" r="r" b="b"/>
              <a:pathLst>
                <a:path w="7658" h="8012" extrusionOk="0">
                  <a:moveTo>
                    <a:pt x="7658" y="0"/>
                  </a:moveTo>
                  <a:lnTo>
                    <a:pt x="7658" y="0"/>
                  </a:lnTo>
                  <a:cubicBezTo>
                    <a:pt x="4914" y="3440"/>
                    <a:pt x="2225" y="6060"/>
                    <a:pt x="1" y="7875"/>
                  </a:cubicBezTo>
                  <a:lnTo>
                    <a:pt x="192" y="8012"/>
                  </a:lnTo>
                  <a:cubicBezTo>
                    <a:pt x="2922" y="5582"/>
                    <a:pt x="5433" y="2894"/>
                    <a:pt x="76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7" name="Google Shape;19087;p81"/>
            <p:cNvSpPr/>
            <p:nvPr/>
          </p:nvSpPr>
          <p:spPr>
            <a:xfrm>
              <a:off x="1956298" y="2402974"/>
              <a:ext cx="278190" cy="263155"/>
            </a:xfrm>
            <a:custGeom>
              <a:avLst/>
              <a:gdLst/>
              <a:ahLst/>
              <a:cxnLst/>
              <a:rect l="l" t="t" r="r" b="b"/>
              <a:pathLst>
                <a:path w="8067" h="7631" extrusionOk="0">
                  <a:moveTo>
                    <a:pt x="8066" y="0"/>
                  </a:moveTo>
                  <a:lnTo>
                    <a:pt x="8066" y="0"/>
                  </a:lnTo>
                  <a:cubicBezTo>
                    <a:pt x="5146" y="3413"/>
                    <a:pt x="2279" y="5910"/>
                    <a:pt x="0" y="7480"/>
                  </a:cubicBezTo>
                  <a:lnTo>
                    <a:pt x="177" y="7630"/>
                  </a:lnTo>
                  <a:cubicBezTo>
                    <a:pt x="2429" y="5965"/>
                    <a:pt x="5214" y="3426"/>
                    <a:pt x="8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8" name="Google Shape;19088;p81"/>
            <p:cNvSpPr/>
            <p:nvPr/>
          </p:nvSpPr>
          <p:spPr>
            <a:xfrm>
              <a:off x="1940263" y="2402974"/>
              <a:ext cx="291881" cy="248533"/>
            </a:xfrm>
            <a:custGeom>
              <a:avLst/>
              <a:gdLst/>
              <a:ahLst/>
              <a:cxnLst/>
              <a:rect l="l" t="t" r="r" b="b"/>
              <a:pathLst>
                <a:path w="8464" h="7207" extrusionOk="0">
                  <a:moveTo>
                    <a:pt x="8463" y="0"/>
                  </a:moveTo>
                  <a:cubicBezTo>
                    <a:pt x="5365" y="3385"/>
                    <a:pt x="2335" y="5733"/>
                    <a:pt x="1" y="7043"/>
                  </a:cubicBezTo>
                  <a:cubicBezTo>
                    <a:pt x="56" y="7098"/>
                    <a:pt x="124" y="7152"/>
                    <a:pt x="178" y="7207"/>
                  </a:cubicBezTo>
                  <a:cubicBezTo>
                    <a:pt x="2485" y="5801"/>
                    <a:pt x="5433" y="3399"/>
                    <a:pt x="8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9" name="Google Shape;19089;p81"/>
            <p:cNvSpPr/>
            <p:nvPr/>
          </p:nvSpPr>
          <p:spPr>
            <a:xfrm>
              <a:off x="1925676" y="2402491"/>
              <a:ext cx="304089" cy="233498"/>
            </a:xfrm>
            <a:custGeom>
              <a:avLst/>
              <a:gdLst/>
              <a:ahLst/>
              <a:cxnLst/>
              <a:rect l="l" t="t" r="r" b="b"/>
              <a:pathLst>
                <a:path w="8818" h="6771" extrusionOk="0">
                  <a:moveTo>
                    <a:pt x="8818" y="1"/>
                  </a:moveTo>
                  <a:lnTo>
                    <a:pt x="8818" y="1"/>
                  </a:lnTo>
                  <a:cubicBezTo>
                    <a:pt x="5542" y="3358"/>
                    <a:pt x="2376" y="5556"/>
                    <a:pt x="1" y="6593"/>
                  </a:cubicBezTo>
                  <a:lnTo>
                    <a:pt x="165" y="6771"/>
                  </a:lnTo>
                  <a:cubicBezTo>
                    <a:pt x="2512" y="5624"/>
                    <a:pt x="5624" y="3372"/>
                    <a:pt x="8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0" name="Google Shape;19090;p81"/>
            <p:cNvSpPr/>
            <p:nvPr/>
          </p:nvSpPr>
          <p:spPr>
            <a:xfrm>
              <a:off x="1912055" y="2402491"/>
              <a:ext cx="315365" cy="217014"/>
            </a:xfrm>
            <a:custGeom>
              <a:avLst/>
              <a:gdLst/>
              <a:ahLst/>
              <a:cxnLst/>
              <a:rect l="l" t="t" r="r" b="b"/>
              <a:pathLst>
                <a:path w="9145" h="6293" extrusionOk="0">
                  <a:moveTo>
                    <a:pt x="9145" y="1"/>
                  </a:moveTo>
                  <a:lnTo>
                    <a:pt x="9145" y="1"/>
                  </a:lnTo>
                  <a:cubicBezTo>
                    <a:pt x="5719" y="3304"/>
                    <a:pt x="2389" y="5337"/>
                    <a:pt x="0" y="6088"/>
                  </a:cubicBezTo>
                  <a:cubicBezTo>
                    <a:pt x="41" y="6156"/>
                    <a:pt x="96" y="6225"/>
                    <a:pt x="150" y="6293"/>
                  </a:cubicBezTo>
                  <a:cubicBezTo>
                    <a:pt x="2525" y="5419"/>
                    <a:pt x="5773" y="3317"/>
                    <a:pt x="9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1" name="Google Shape;19091;p81"/>
            <p:cNvSpPr/>
            <p:nvPr/>
          </p:nvSpPr>
          <p:spPr>
            <a:xfrm>
              <a:off x="1899813" y="2402043"/>
              <a:ext cx="325263" cy="200047"/>
            </a:xfrm>
            <a:custGeom>
              <a:avLst/>
              <a:gdLst/>
              <a:ahLst/>
              <a:cxnLst/>
              <a:rect l="l" t="t" r="r" b="b"/>
              <a:pathLst>
                <a:path w="9432" h="5801" extrusionOk="0">
                  <a:moveTo>
                    <a:pt x="9431" y="0"/>
                  </a:moveTo>
                  <a:lnTo>
                    <a:pt x="9431" y="0"/>
                  </a:lnTo>
                  <a:cubicBezTo>
                    <a:pt x="5855" y="3249"/>
                    <a:pt x="2402" y="5105"/>
                    <a:pt x="0" y="5582"/>
                  </a:cubicBezTo>
                  <a:cubicBezTo>
                    <a:pt x="55" y="5664"/>
                    <a:pt x="96" y="5733"/>
                    <a:pt x="137" y="5801"/>
                  </a:cubicBezTo>
                  <a:cubicBezTo>
                    <a:pt x="2525" y="5200"/>
                    <a:pt x="5924" y="3276"/>
                    <a:pt x="9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2" name="Google Shape;19092;p81"/>
            <p:cNvSpPr/>
            <p:nvPr/>
          </p:nvSpPr>
          <p:spPr>
            <a:xfrm>
              <a:off x="1889916" y="2401560"/>
              <a:ext cx="332815" cy="182667"/>
            </a:xfrm>
            <a:custGeom>
              <a:avLst/>
              <a:gdLst/>
              <a:ahLst/>
              <a:cxnLst/>
              <a:rect l="l" t="t" r="r" b="b"/>
              <a:pathLst>
                <a:path w="9651" h="5297" extrusionOk="0">
                  <a:moveTo>
                    <a:pt x="9650" y="0"/>
                  </a:moveTo>
                  <a:lnTo>
                    <a:pt x="9650" y="0"/>
                  </a:lnTo>
                  <a:cubicBezTo>
                    <a:pt x="5951" y="3181"/>
                    <a:pt x="2389" y="4873"/>
                    <a:pt x="1" y="5064"/>
                  </a:cubicBezTo>
                  <a:cubicBezTo>
                    <a:pt x="28" y="5146"/>
                    <a:pt x="69" y="5214"/>
                    <a:pt x="110" y="5296"/>
                  </a:cubicBezTo>
                  <a:cubicBezTo>
                    <a:pt x="2498" y="4969"/>
                    <a:pt x="6006" y="3208"/>
                    <a:pt x="9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3" name="Google Shape;19093;p81"/>
            <p:cNvSpPr/>
            <p:nvPr/>
          </p:nvSpPr>
          <p:spPr>
            <a:xfrm>
              <a:off x="1881433" y="2401560"/>
              <a:ext cx="338470" cy="164287"/>
            </a:xfrm>
            <a:custGeom>
              <a:avLst/>
              <a:gdLst/>
              <a:ahLst/>
              <a:cxnLst/>
              <a:rect l="l" t="t" r="r" b="b"/>
              <a:pathLst>
                <a:path w="9815" h="4764" extrusionOk="0">
                  <a:moveTo>
                    <a:pt x="9814" y="0"/>
                  </a:moveTo>
                  <a:lnTo>
                    <a:pt x="9814" y="0"/>
                  </a:lnTo>
                  <a:cubicBezTo>
                    <a:pt x="6102" y="3019"/>
                    <a:pt x="2533" y="4534"/>
                    <a:pt x="156" y="4534"/>
                  </a:cubicBezTo>
                  <a:cubicBezTo>
                    <a:pt x="104" y="4534"/>
                    <a:pt x="52" y="4533"/>
                    <a:pt x="1" y="4532"/>
                  </a:cubicBezTo>
                  <a:lnTo>
                    <a:pt x="1" y="4532"/>
                  </a:lnTo>
                  <a:cubicBezTo>
                    <a:pt x="28" y="4614"/>
                    <a:pt x="69" y="4682"/>
                    <a:pt x="96" y="4764"/>
                  </a:cubicBezTo>
                  <a:cubicBezTo>
                    <a:pt x="2471" y="4696"/>
                    <a:pt x="6061" y="3112"/>
                    <a:pt x="98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4" name="Google Shape;19094;p81"/>
            <p:cNvSpPr/>
            <p:nvPr/>
          </p:nvSpPr>
          <p:spPr>
            <a:xfrm>
              <a:off x="2260343" y="2404388"/>
              <a:ext cx="11794" cy="365265"/>
            </a:xfrm>
            <a:custGeom>
              <a:avLst/>
              <a:gdLst/>
              <a:ahLst/>
              <a:cxnLst/>
              <a:rect l="l" t="t" r="r" b="b"/>
              <a:pathLst>
                <a:path w="342" h="10592" extrusionOk="0">
                  <a:moveTo>
                    <a:pt x="341" y="0"/>
                  </a:moveTo>
                  <a:lnTo>
                    <a:pt x="341" y="0"/>
                  </a:lnTo>
                  <a:cubicBezTo>
                    <a:pt x="232" y="3535"/>
                    <a:pt x="109" y="7070"/>
                    <a:pt x="0" y="10592"/>
                  </a:cubicBezTo>
                  <a:lnTo>
                    <a:pt x="178" y="10592"/>
                  </a:lnTo>
                  <a:cubicBezTo>
                    <a:pt x="232" y="7070"/>
                    <a:pt x="287" y="3535"/>
                    <a:pt x="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5" name="Google Shape;19095;p81"/>
            <p:cNvSpPr/>
            <p:nvPr/>
          </p:nvSpPr>
          <p:spPr>
            <a:xfrm>
              <a:off x="2274447" y="2404836"/>
              <a:ext cx="11794" cy="365300"/>
            </a:xfrm>
            <a:custGeom>
              <a:avLst/>
              <a:gdLst/>
              <a:ahLst/>
              <a:cxnLst/>
              <a:rect l="l" t="t" r="r" b="b"/>
              <a:pathLst>
                <a:path w="342" h="10593" extrusionOk="0">
                  <a:moveTo>
                    <a:pt x="1" y="1"/>
                  </a:moveTo>
                  <a:lnTo>
                    <a:pt x="164" y="10592"/>
                  </a:lnTo>
                  <a:lnTo>
                    <a:pt x="342" y="10592"/>
                  </a:lnTo>
                  <a:cubicBezTo>
                    <a:pt x="233" y="7057"/>
                    <a:pt x="110" y="35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6" name="Google Shape;19096;p81"/>
            <p:cNvSpPr/>
            <p:nvPr/>
          </p:nvSpPr>
          <p:spPr>
            <a:xfrm>
              <a:off x="2276792" y="2404388"/>
              <a:ext cx="29243" cy="365265"/>
            </a:xfrm>
            <a:custGeom>
              <a:avLst/>
              <a:gdLst/>
              <a:ahLst/>
              <a:cxnLst/>
              <a:rect l="l" t="t" r="r" b="b"/>
              <a:pathLst>
                <a:path w="848" h="10592" extrusionOk="0">
                  <a:moveTo>
                    <a:pt x="1" y="0"/>
                  </a:moveTo>
                  <a:cubicBezTo>
                    <a:pt x="219" y="3535"/>
                    <a:pt x="451" y="7070"/>
                    <a:pt x="670" y="10592"/>
                  </a:cubicBezTo>
                  <a:lnTo>
                    <a:pt x="847" y="10578"/>
                  </a:lnTo>
                  <a:cubicBezTo>
                    <a:pt x="560" y="7057"/>
                    <a:pt x="287" y="353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7" name="Google Shape;19097;p81"/>
            <p:cNvSpPr/>
            <p:nvPr/>
          </p:nvSpPr>
          <p:spPr>
            <a:xfrm>
              <a:off x="2279171" y="2404388"/>
              <a:ext cx="47072" cy="363851"/>
            </a:xfrm>
            <a:custGeom>
              <a:avLst/>
              <a:gdLst/>
              <a:ahLst/>
              <a:cxnLst/>
              <a:rect l="l" t="t" r="r" b="b"/>
              <a:pathLst>
                <a:path w="1365" h="10551" extrusionOk="0">
                  <a:moveTo>
                    <a:pt x="0" y="0"/>
                  </a:moveTo>
                  <a:cubicBezTo>
                    <a:pt x="396" y="3535"/>
                    <a:pt x="792" y="7057"/>
                    <a:pt x="1174" y="10551"/>
                  </a:cubicBezTo>
                  <a:lnTo>
                    <a:pt x="1365" y="10537"/>
                  </a:lnTo>
                  <a:cubicBezTo>
                    <a:pt x="901" y="7043"/>
                    <a:pt x="450" y="353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8" name="Google Shape;19098;p81"/>
            <p:cNvSpPr/>
            <p:nvPr/>
          </p:nvSpPr>
          <p:spPr>
            <a:xfrm>
              <a:off x="2281033" y="2404388"/>
              <a:ext cx="65004" cy="361989"/>
            </a:xfrm>
            <a:custGeom>
              <a:avLst/>
              <a:gdLst/>
              <a:ahLst/>
              <a:cxnLst/>
              <a:rect l="l" t="t" r="r" b="b"/>
              <a:pathLst>
                <a:path w="1885" h="10497" extrusionOk="0">
                  <a:moveTo>
                    <a:pt x="1" y="0"/>
                  </a:moveTo>
                  <a:lnTo>
                    <a:pt x="1" y="0"/>
                  </a:lnTo>
                  <a:cubicBezTo>
                    <a:pt x="574" y="3535"/>
                    <a:pt x="1133" y="7029"/>
                    <a:pt x="1707" y="10496"/>
                  </a:cubicBezTo>
                  <a:lnTo>
                    <a:pt x="1884" y="10469"/>
                  </a:lnTo>
                  <a:cubicBezTo>
                    <a:pt x="1256" y="7029"/>
                    <a:pt x="642" y="353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9" name="Google Shape;19099;p81"/>
            <p:cNvSpPr/>
            <p:nvPr/>
          </p:nvSpPr>
          <p:spPr>
            <a:xfrm>
              <a:off x="2283861" y="2404388"/>
              <a:ext cx="81936" cy="359161"/>
            </a:xfrm>
            <a:custGeom>
              <a:avLst/>
              <a:gdLst/>
              <a:ahLst/>
              <a:cxnLst/>
              <a:rect l="l" t="t" r="r" b="b"/>
              <a:pathLst>
                <a:path w="2376" h="10415" extrusionOk="0">
                  <a:moveTo>
                    <a:pt x="1" y="0"/>
                  </a:moveTo>
                  <a:lnTo>
                    <a:pt x="1" y="0"/>
                  </a:lnTo>
                  <a:cubicBezTo>
                    <a:pt x="738" y="3535"/>
                    <a:pt x="1461" y="7002"/>
                    <a:pt x="2198" y="10414"/>
                  </a:cubicBezTo>
                  <a:lnTo>
                    <a:pt x="2375" y="10387"/>
                  </a:lnTo>
                  <a:cubicBezTo>
                    <a:pt x="1584" y="7002"/>
                    <a:pt x="792" y="353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0" name="Google Shape;19100;p81"/>
            <p:cNvSpPr/>
            <p:nvPr/>
          </p:nvSpPr>
          <p:spPr>
            <a:xfrm>
              <a:off x="2286206" y="2404388"/>
              <a:ext cx="99351" cy="355851"/>
            </a:xfrm>
            <a:custGeom>
              <a:avLst/>
              <a:gdLst/>
              <a:ahLst/>
              <a:cxnLst/>
              <a:rect l="l" t="t" r="r" b="b"/>
              <a:pathLst>
                <a:path w="2881" h="10319" extrusionOk="0">
                  <a:moveTo>
                    <a:pt x="1" y="0"/>
                  </a:moveTo>
                  <a:lnTo>
                    <a:pt x="1" y="0"/>
                  </a:lnTo>
                  <a:cubicBezTo>
                    <a:pt x="902" y="3535"/>
                    <a:pt x="1802" y="6975"/>
                    <a:pt x="2703" y="10319"/>
                  </a:cubicBezTo>
                  <a:lnTo>
                    <a:pt x="2881" y="10292"/>
                  </a:lnTo>
                  <a:cubicBezTo>
                    <a:pt x="1939" y="6961"/>
                    <a:pt x="983" y="353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1" name="Google Shape;19101;p81"/>
            <p:cNvSpPr/>
            <p:nvPr/>
          </p:nvSpPr>
          <p:spPr>
            <a:xfrm>
              <a:off x="2288585" y="2404388"/>
              <a:ext cx="116732" cy="351609"/>
            </a:xfrm>
            <a:custGeom>
              <a:avLst/>
              <a:gdLst/>
              <a:ahLst/>
              <a:cxnLst/>
              <a:rect l="l" t="t" r="r" b="b"/>
              <a:pathLst>
                <a:path w="3385" h="10196" extrusionOk="0">
                  <a:moveTo>
                    <a:pt x="0" y="0"/>
                  </a:moveTo>
                  <a:lnTo>
                    <a:pt x="0" y="0"/>
                  </a:lnTo>
                  <a:cubicBezTo>
                    <a:pt x="1078" y="3522"/>
                    <a:pt x="2143" y="6920"/>
                    <a:pt x="3194" y="10196"/>
                  </a:cubicBezTo>
                  <a:lnTo>
                    <a:pt x="3385" y="10155"/>
                  </a:lnTo>
                  <a:cubicBezTo>
                    <a:pt x="2279" y="6920"/>
                    <a:pt x="1147" y="35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2" name="Google Shape;19102;p81"/>
            <p:cNvSpPr/>
            <p:nvPr/>
          </p:nvSpPr>
          <p:spPr>
            <a:xfrm>
              <a:off x="2290930" y="2404388"/>
              <a:ext cx="134181" cy="346919"/>
            </a:xfrm>
            <a:custGeom>
              <a:avLst/>
              <a:gdLst/>
              <a:ahLst/>
              <a:cxnLst/>
              <a:rect l="l" t="t" r="r" b="b"/>
              <a:pathLst>
                <a:path w="3891" h="10060" extrusionOk="0">
                  <a:moveTo>
                    <a:pt x="0" y="0"/>
                  </a:moveTo>
                  <a:cubicBezTo>
                    <a:pt x="1256" y="3522"/>
                    <a:pt x="2498" y="6879"/>
                    <a:pt x="3699" y="10059"/>
                  </a:cubicBezTo>
                  <a:lnTo>
                    <a:pt x="3890" y="10005"/>
                  </a:lnTo>
                  <a:cubicBezTo>
                    <a:pt x="2621" y="6852"/>
                    <a:pt x="1311" y="35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3" name="Google Shape;19103;p81"/>
            <p:cNvSpPr/>
            <p:nvPr/>
          </p:nvSpPr>
          <p:spPr>
            <a:xfrm>
              <a:off x="2293275" y="2403905"/>
              <a:ext cx="151113" cy="341746"/>
            </a:xfrm>
            <a:custGeom>
              <a:avLst/>
              <a:gdLst/>
              <a:ahLst/>
              <a:cxnLst/>
              <a:rect l="l" t="t" r="r" b="b"/>
              <a:pathLst>
                <a:path w="4382" h="9910" extrusionOk="0">
                  <a:moveTo>
                    <a:pt x="1" y="1"/>
                  </a:moveTo>
                  <a:lnTo>
                    <a:pt x="1" y="1"/>
                  </a:lnTo>
                  <a:cubicBezTo>
                    <a:pt x="1434" y="3536"/>
                    <a:pt x="2839" y="6839"/>
                    <a:pt x="4204" y="9910"/>
                  </a:cubicBezTo>
                  <a:lnTo>
                    <a:pt x="4382" y="9841"/>
                  </a:lnTo>
                  <a:cubicBezTo>
                    <a:pt x="2976" y="6798"/>
                    <a:pt x="1488" y="352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4" name="Google Shape;19104;p81"/>
            <p:cNvSpPr/>
            <p:nvPr/>
          </p:nvSpPr>
          <p:spPr>
            <a:xfrm>
              <a:off x="2295620" y="2404388"/>
              <a:ext cx="168080" cy="334677"/>
            </a:xfrm>
            <a:custGeom>
              <a:avLst/>
              <a:gdLst/>
              <a:ahLst/>
              <a:cxnLst/>
              <a:rect l="l" t="t" r="r" b="b"/>
              <a:pathLst>
                <a:path w="4874" h="9705" extrusionOk="0">
                  <a:moveTo>
                    <a:pt x="1" y="0"/>
                  </a:moveTo>
                  <a:lnTo>
                    <a:pt x="1" y="0"/>
                  </a:lnTo>
                  <a:cubicBezTo>
                    <a:pt x="1598" y="3508"/>
                    <a:pt x="3195" y="6743"/>
                    <a:pt x="4696" y="9705"/>
                  </a:cubicBezTo>
                  <a:lnTo>
                    <a:pt x="4873" y="9636"/>
                  </a:lnTo>
                  <a:cubicBezTo>
                    <a:pt x="3331" y="6716"/>
                    <a:pt x="1666" y="350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5" name="Google Shape;19105;p81"/>
            <p:cNvSpPr/>
            <p:nvPr/>
          </p:nvSpPr>
          <p:spPr>
            <a:xfrm>
              <a:off x="2298000" y="2404388"/>
              <a:ext cx="184978" cy="327159"/>
            </a:xfrm>
            <a:custGeom>
              <a:avLst/>
              <a:gdLst/>
              <a:ahLst/>
              <a:cxnLst/>
              <a:rect l="l" t="t" r="r" b="b"/>
              <a:pathLst>
                <a:path w="5364" h="9487" extrusionOk="0">
                  <a:moveTo>
                    <a:pt x="0" y="0"/>
                  </a:moveTo>
                  <a:cubicBezTo>
                    <a:pt x="1774" y="3494"/>
                    <a:pt x="3549" y="6661"/>
                    <a:pt x="5173" y="9486"/>
                  </a:cubicBezTo>
                  <a:cubicBezTo>
                    <a:pt x="5241" y="9459"/>
                    <a:pt x="5309" y="9445"/>
                    <a:pt x="5364" y="9418"/>
                  </a:cubicBezTo>
                  <a:cubicBezTo>
                    <a:pt x="3685" y="6647"/>
                    <a:pt x="1843" y="349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6" name="Google Shape;19106;p81"/>
            <p:cNvSpPr/>
            <p:nvPr/>
          </p:nvSpPr>
          <p:spPr>
            <a:xfrm>
              <a:off x="2300344" y="2403905"/>
              <a:ext cx="201944" cy="319641"/>
            </a:xfrm>
            <a:custGeom>
              <a:avLst/>
              <a:gdLst/>
              <a:ahLst/>
              <a:cxnLst/>
              <a:rect l="l" t="t" r="r" b="b"/>
              <a:pathLst>
                <a:path w="5856" h="9269" extrusionOk="0">
                  <a:moveTo>
                    <a:pt x="0" y="1"/>
                  </a:moveTo>
                  <a:cubicBezTo>
                    <a:pt x="1952" y="3508"/>
                    <a:pt x="3890" y="6593"/>
                    <a:pt x="5664" y="9268"/>
                  </a:cubicBezTo>
                  <a:lnTo>
                    <a:pt x="5856" y="9173"/>
                  </a:lnTo>
                  <a:cubicBezTo>
                    <a:pt x="4040" y="6566"/>
                    <a:pt x="2034" y="3508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7" name="Google Shape;19107;p81"/>
            <p:cNvSpPr/>
            <p:nvPr/>
          </p:nvSpPr>
          <p:spPr>
            <a:xfrm>
              <a:off x="2302689" y="2403905"/>
              <a:ext cx="217945" cy="310675"/>
            </a:xfrm>
            <a:custGeom>
              <a:avLst/>
              <a:gdLst/>
              <a:ahLst/>
              <a:cxnLst/>
              <a:rect l="l" t="t" r="r" b="b"/>
              <a:pathLst>
                <a:path w="6320" h="9009" extrusionOk="0">
                  <a:moveTo>
                    <a:pt x="0" y="1"/>
                  </a:moveTo>
                  <a:lnTo>
                    <a:pt x="0" y="1"/>
                  </a:lnTo>
                  <a:cubicBezTo>
                    <a:pt x="2130" y="3495"/>
                    <a:pt x="4245" y="6498"/>
                    <a:pt x="6142" y="9009"/>
                  </a:cubicBezTo>
                  <a:cubicBezTo>
                    <a:pt x="6197" y="8968"/>
                    <a:pt x="6265" y="8941"/>
                    <a:pt x="6320" y="8900"/>
                  </a:cubicBezTo>
                  <a:cubicBezTo>
                    <a:pt x="4054" y="6047"/>
                    <a:pt x="1952" y="307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8" name="Google Shape;19108;p81"/>
            <p:cNvSpPr/>
            <p:nvPr/>
          </p:nvSpPr>
          <p:spPr>
            <a:xfrm>
              <a:off x="2305034" y="2403457"/>
              <a:ext cx="234429" cy="300778"/>
            </a:xfrm>
            <a:custGeom>
              <a:avLst/>
              <a:gdLst/>
              <a:ahLst/>
              <a:cxnLst/>
              <a:rect l="l" t="t" r="r" b="b"/>
              <a:pathLst>
                <a:path w="6798" h="8722" extrusionOk="0">
                  <a:moveTo>
                    <a:pt x="1" y="0"/>
                  </a:moveTo>
                  <a:lnTo>
                    <a:pt x="1" y="0"/>
                  </a:lnTo>
                  <a:cubicBezTo>
                    <a:pt x="2021" y="3044"/>
                    <a:pt x="4218" y="5951"/>
                    <a:pt x="6607" y="8722"/>
                  </a:cubicBezTo>
                  <a:lnTo>
                    <a:pt x="6798" y="8612"/>
                  </a:lnTo>
                  <a:cubicBezTo>
                    <a:pt x="4341" y="5896"/>
                    <a:pt x="2062" y="301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9" name="Google Shape;19109;p81"/>
            <p:cNvSpPr/>
            <p:nvPr/>
          </p:nvSpPr>
          <p:spPr>
            <a:xfrm>
              <a:off x="2307379" y="2403457"/>
              <a:ext cx="249982" cy="289502"/>
            </a:xfrm>
            <a:custGeom>
              <a:avLst/>
              <a:gdLst/>
              <a:ahLst/>
              <a:cxnLst/>
              <a:rect l="l" t="t" r="r" b="b"/>
              <a:pathLst>
                <a:path w="7249" h="8395" extrusionOk="0">
                  <a:moveTo>
                    <a:pt x="1" y="0"/>
                  </a:moveTo>
                  <a:lnTo>
                    <a:pt x="1" y="0"/>
                  </a:lnTo>
                  <a:cubicBezTo>
                    <a:pt x="2130" y="2975"/>
                    <a:pt x="4491" y="5787"/>
                    <a:pt x="7057" y="8394"/>
                  </a:cubicBezTo>
                  <a:cubicBezTo>
                    <a:pt x="7126" y="8353"/>
                    <a:pt x="7194" y="8312"/>
                    <a:pt x="7248" y="8271"/>
                  </a:cubicBezTo>
                  <a:cubicBezTo>
                    <a:pt x="4601" y="5719"/>
                    <a:pt x="2185" y="294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0" name="Google Shape;19110;p81"/>
            <p:cNvSpPr/>
            <p:nvPr/>
          </p:nvSpPr>
          <p:spPr>
            <a:xfrm>
              <a:off x="2309759" y="2403457"/>
              <a:ext cx="265017" cy="277259"/>
            </a:xfrm>
            <a:custGeom>
              <a:avLst/>
              <a:gdLst/>
              <a:ahLst/>
              <a:cxnLst/>
              <a:rect l="l" t="t" r="r" b="b"/>
              <a:pathLst>
                <a:path w="7685" h="8040" extrusionOk="0">
                  <a:moveTo>
                    <a:pt x="0" y="0"/>
                  </a:moveTo>
                  <a:lnTo>
                    <a:pt x="0" y="0"/>
                  </a:lnTo>
                  <a:cubicBezTo>
                    <a:pt x="2239" y="2907"/>
                    <a:pt x="4750" y="5610"/>
                    <a:pt x="7507" y="8039"/>
                  </a:cubicBezTo>
                  <a:cubicBezTo>
                    <a:pt x="7562" y="7998"/>
                    <a:pt x="7630" y="7944"/>
                    <a:pt x="7684" y="7903"/>
                  </a:cubicBezTo>
                  <a:cubicBezTo>
                    <a:pt x="5460" y="6087"/>
                    <a:pt x="2757" y="345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1" name="Google Shape;19111;p81"/>
            <p:cNvSpPr/>
            <p:nvPr/>
          </p:nvSpPr>
          <p:spPr>
            <a:xfrm>
              <a:off x="2312103" y="2402974"/>
              <a:ext cx="279604" cy="264569"/>
            </a:xfrm>
            <a:custGeom>
              <a:avLst/>
              <a:gdLst/>
              <a:ahLst/>
              <a:cxnLst/>
              <a:rect l="l" t="t" r="r" b="b"/>
              <a:pathLst>
                <a:path w="8108" h="7672" extrusionOk="0">
                  <a:moveTo>
                    <a:pt x="0" y="0"/>
                  </a:moveTo>
                  <a:lnTo>
                    <a:pt x="0" y="0"/>
                  </a:lnTo>
                  <a:cubicBezTo>
                    <a:pt x="2867" y="3440"/>
                    <a:pt x="5665" y="5992"/>
                    <a:pt x="7930" y="7671"/>
                  </a:cubicBezTo>
                  <a:cubicBezTo>
                    <a:pt x="7985" y="7616"/>
                    <a:pt x="8053" y="7562"/>
                    <a:pt x="8108" y="7507"/>
                  </a:cubicBezTo>
                  <a:cubicBezTo>
                    <a:pt x="5815" y="5938"/>
                    <a:pt x="2935" y="345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2" name="Google Shape;19112;p81"/>
            <p:cNvSpPr/>
            <p:nvPr/>
          </p:nvSpPr>
          <p:spPr>
            <a:xfrm>
              <a:off x="2314448" y="2402974"/>
              <a:ext cx="293260" cy="249947"/>
            </a:xfrm>
            <a:custGeom>
              <a:avLst/>
              <a:gdLst/>
              <a:ahLst/>
              <a:cxnLst/>
              <a:rect l="l" t="t" r="r" b="b"/>
              <a:pathLst>
                <a:path w="8504" h="7248" extrusionOk="0">
                  <a:moveTo>
                    <a:pt x="1" y="0"/>
                  </a:moveTo>
                  <a:cubicBezTo>
                    <a:pt x="3044" y="3413"/>
                    <a:pt x="6006" y="5842"/>
                    <a:pt x="8326" y="7248"/>
                  </a:cubicBezTo>
                  <a:cubicBezTo>
                    <a:pt x="8381" y="7193"/>
                    <a:pt x="8449" y="7125"/>
                    <a:pt x="8504" y="7070"/>
                  </a:cubicBezTo>
                  <a:cubicBezTo>
                    <a:pt x="6156" y="5760"/>
                    <a:pt x="3113" y="341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3" name="Google Shape;19113;p81"/>
            <p:cNvSpPr/>
            <p:nvPr/>
          </p:nvSpPr>
          <p:spPr>
            <a:xfrm>
              <a:off x="2316793" y="2402491"/>
              <a:ext cx="305985" cy="234429"/>
            </a:xfrm>
            <a:custGeom>
              <a:avLst/>
              <a:gdLst/>
              <a:ahLst/>
              <a:cxnLst/>
              <a:rect l="l" t="t" r="r" b="b"/>
              <a:pathLst>
                <a:path w="8873" h="6798" extrusionOk="0">
                  <a:moveTo>
                    <a:pt x="1" y="1"/>
                  </a:moveTo>
                  <a:lnTo>
                    <a:pt x="1" y="1"/>
                  </a:lnTo>
                  <a:cubicBezTo>
                    <a:pt x="3222" y="3399"/>
                    <a:pt x="6348" y="5651"/>
                    <a:pt x="8695" y="6798"/>
                  </a:cubicBezTo>
                  <a:lnTo>
                    <a:pt x="8873" y="6620"/>
                  </a:lnTo>
                  <a:cubicBezTo>
                    <a:pt x="6498" y="5583"/>
                    <a:pt x="3290" y="338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4" name="Google Shape;19114;p81"/>
            <p:cNvSpPr/>
            <p:nvPr/>
          </p:nvSpPr>
          <p:spPr>
            <a:xfrm>
              <a:off x="2318690" y="2402491"/>
              <a:ext cx="317745" cy="217980"/>
            </a:xfrm>
            <a:custGeom>
              <a:avLst/>
              <a:gdLst/>
              <a:ahLst/>
              <a:cxnLst/>
              <a:rect l="l" t="t" r="r" b="b"/>
              <a:pathLst>
                <a:path w="9214" h="6321" extrusionOk="0">
                  <a:moveTo>
                    <a:pt x="1" y="1"/>
                  </a:moveTo>
                  <a:lnTo>
                    <a:pt x="1" y="1"/>
                  </a:lnTo>
                  <a:cubicBezTo>
                    <a:pt x="3399" y="3345"/>
                    <a:pt x="6675" y="5447"/>
                    <a:pt x="9063" y="6320"/>
                  </a:cubicBezTo>
                  <a:cubicBezTo>
                    <a:pt x="9104" y="6252"/>
                    <a:pt x="9159" y="6184"/>
                    <a:pt x="9213" y="6115"/>
                  </a:cubicBezTo>
                  <a:cubicBezTo>
                    <a:pt x="6811" y="5365"/>
                    <a:pt x="3467" y="333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5" name="Google Shape;19115;p81"/>
            <p:cNvSpPr/>
            <p:nvPr/>
          </p:nvSpPr>
          <p:spPr>
            <a:xfrm>
              <a:off x="2321035" y="2402043"/>
              <a:ext cx="327642" cy="200530"/>
            </a:xfrm>
            <a:custGeom>
              <a:avLst/>
              <a:gdLst/>
              <a:ahLst/>
              <a:cxnLst/>
              <a:rect l="l" t="t" r="r" b="b"/>
              <a:pathLst>
                <a:path w="9501" h="5815" extrusionOk="0">
                  <a:moveTo>
                    <a:pt x="1" y="0"/>
                  </a:moveTo>
                  <a:cubicBezTo>
                    <a:pt x="3549" y="3303"/>
                    <a:pt x="6975" y="5241"/>
                    <a:pt x="9364" y="5814"/>
                  </a:cubicBezTo>
                  <a:cubicBezTo>
                    <a:pt x="9418" y="5746"/>
                    <a:pt x="9459" y="5678"/>
                    <a:pt x="9500" y="5596"/>
                  </a:cubicBezTo>
                  <a:cubicBezTo>
                    <a:pt x="7098" y="5146"/>
                    <a:pt x="3618" y="328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6" name="Google Shape;19116;p81"/>
            <p:cNvSpPr/>
            <p:nvPr/>
          </p:nvSpPr>
          <p:spPr>
            <a:xfrm>
              <a:off x="2323863" y="2402043"/>
              <a:ext cx="335643" cy="182184"/>
            </a:xfrm>
            <a:custGeom>
              <a:avLst/>
              <a:gdLst/>
              <a:ahLst/>
              <a:cxnLst/>
              <a:rect l="l" t="t" r="r" b="b"/>
              <a:pathLst>
                <a:path w="9733" h="5283" extrusionOk="0">
                  <a:moveTo>
                    <a:pt x="1" y="0"/>
                  </a:moveTo>
                  <a:lnTo>
                    <a:pt x="1" y="0"/>
                  </a:lnTo>
                  <a:cubicBezTo>
                    <a:pt x="3672" y="3235"/>
                    <a:pt x="7221" y="4996"/>
                    <a:pt x="9609" y="5282"/>
                  </a:cubicBezTo>
                  <a:cubicBezTo>
                    <a:pt x="9650" y="5214"/>
                    <a:pt x="9691" y="5132"/>
                    <a:pt x="9732" y="5064"/>
                  </a:cubicBezTo>
                  <a:cubicBezTo>
                    <a:pt x="7344" y="4886"/>
                    <a:pt x="3740" y="320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7" name="Google Shape;19117;p81"/>
            <p:cNvSpPr/>
            <p:nvPr/>
          </p:nvSpPr>
          <p:spPr>
            <a:xfrm>
              <a:off x="2326207" y="2401560"/>
              <a:ext cx="341298" cy="164287"/>
            </a:xfrm>
            <a:custGeom>
              <a:avLst/>
              <a:gdLst/>
              <a:ahLst/>
              <a:cxnLst/>
              <a:rect l="l" t="t" r="r" b="b"/>
              <a:pathLst>
                <a:path w="9897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3795" y="3153"/>
                    <a:pt x="7440" y="4737"/>
                    <a:pt x="9801" y="4764"/>
                  </a:cubicBezTo>
                  <a:cubicBezTo>
                    <a:pt x="9842" y="4682"/>
                    <a:pt x="9869" y="4614"/>
                    <a:pt x="9896" y="4532"/>
                  </a:cubicBezTo>
                  <a:lnTo>
                    <a:pt x="9896" y="4532"/>
                  </a:lnTo>
                  <a:cubicBezTo>
                    <a:pt x="9826" y="4535"/>
                    <a:pt x="9754" y="4536"/>
                    <a:pt x="9681" y="4536"/>
                  </a:cubicBezTo>
                  <a:cubicBezTo>
                    <a:pt x="7314" y="4536"/>
                    <a:pt x="3722" y="303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8" name="Google Shape;19118;p81"/>
            <p:cNvSpPr/>
            <p:nvPr/>
          </p:nvSpPr>
          <p:spPr>
            <a:xfrm>
              <a:off x="1789671" y="2413319"/>
              <a:ext cx="969166" cy="404440"/>
            </a:xfrm>
            <a:custGeom>
              <a:avLst/>
              <a:gdLst/>
              <a:ahLst/>
              <a:cxnLst/>
              <a:rect l="l" t="t" r="r" b="b"/>
              <a:pathLst>
                <a:path w="28104" h="11728" extrusionOk="0">
                  <a:moveTo>
                    <a:pt x="9063" y="1"/>
                  </a:moveTo>
                  <a:lnTo>
                    <a:pt x="1638" y="1270"/>
                  </a:lnTo>
                  <a:cubicBezTo>
                    <a:pt x="1638" y="1270"/>
                    <a:pt x="0" y="6811"/>
                    <a:pt x="2976" y="9609"/>
                  </a:cubicBezTo>
                  <a:cubicBezTo>
                    <a:pt x="4410" y="10971"/>
                    <a:pt x="8445" y="11727"/>
                    <a:pt x="12687" y="11727"/>
                  </a:cubicBezTo>
                  <a:cubicBezTo>
                    <a:pt x="17206" y="11727"/>
                    <a:pt x="21959" y="10869"/>
                    <a:pt x="24049" y="8968"/>
                  </a:cubicBezTo>
                  <a:cubicBezTo>
                    <a:pt x="28103" y="5283"/>
                    <a:pt x="26192" y="1"/>
                    <a:pt x="26192" y="1"/>
                  </a:cubicBezTo>
                  <a:lnTo>
                    <a:pt x="26192" y="1"/>
                  </a:lnTo>
                  <a:lnTo>
                    <a:pt x="19968" y="1011"/>
                  </a:lnTo>
                  <a:cubicBezTo>
                    <a:pt x="20146" y="3099"/>
                    <a:pt x="18453" y="6484"/>
                    <a:pt x="13786" y="6484"/>
                  </a:cubicBezTo>
                  <a:cubicBezTo>
                    <a:pt x="9118" y="6484"/>
                    <a:pt x="8422" y="1666"/>
                    <a:pt x="9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9" name="Google Shape;19119;p81"/>
            <p:cNvSpPr/>
            <p:nvPr/>
          </p:nvSpPr>
          <p:spPr>
            <a:xfrm>
              <a:off x="3044923" y="2052340"/>
              <a:ext cx="94627" cy="114870"/>
            </a:xfrm>
            <a:custGeom>
              <a:avLst/>
              <a:gdLst/>
              <a:ahLst/>
              <a:cxnLst/>
              <a:rect l="l" t="t" r="r" b="b"/>
              <a:pathLst>
                <a:path w="2744" h="3331" extrusionOk="0">
                  <a:moveTo>
                    <a:pt x="1529" y="0"/>
                  </a:moveTo>
                  <a:cubicBezTo>
                    <a:pt x="1229" y="0"/>
                    <a:pt x="997" y="232"/>
                    <a:pt x="997" y="519"/>
                  </a:cubicBezTo>
                  <a:lnTo>
                    <a:pt x="997" y="1692"/>
                  </a:lnTo>
                  <a:lnTo>
                    <a:pt x="151" y="1952"/>
                  </a:lnTo>
                  <a:cubicBezTo>
                    <a:pt x="69" y="1979"/>
                    <a:pt x="1" y="2061"/>
                    <a:pt x="1" y="2157"/>
                  </a:cubicBezTo>
                  <a:lnTo>
                    <a:pt x="1" y="3317"/>
                  </a:lnTo>
                  <a:lnTo>
                    <a:pt x="424" y="3330"/>
                  </a:lnTo>
                  <a:lnTo>
                    <a:pt x="424" y="2511"/>
                  </a:lnTo>
                  <a:lnTo>
                    <a:pt x="1161" y="2075"/>
                  </a:lnTo>
                  <a:cubicBezTo>
                    <a:pt x="1215" y="2034"/>
                    <a:pt x="1256" y="1965"/>
                    <a:pt x="1256" y="1897"/>
                  </a:cubicBezTo>
                  <a:lnTo>
                    <a:pt x="1256" y="764"/>
                  </a:lnTo>
                  <a:lnTo>
                    <a:pt x="2553" y="764"/>
                  </a:lnTo>
                  <a:cubicBezTo>
                    <a:pt x="2662" y="764"/>
                    <a:pt x="2744" y="669"/>
                    <a:pt x="2744" y="573"/>
                  </a:cubicBezTo>
                  <a:lnTo>
                    <a:pt x="2744" y="191"/>
                  </a:lnTo>
                  <a:cubicBezTo>
                    <a:pt x="2744" y="82"/>
                    <a:pt x="2662" y="0"/>
                    <a:pt x="2553" y="0"/>
                  </a:cubicBezTo>
                  <a:close/>
                </a:path>
              </a:pathLst>
            </a:custGeom>
            <a:solidFill>
              <a:srgbClr val="99999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0" name="Google Shape;19120;p81"/>
            <p:cNvSpPr/>
            <p:nvPr/>
          </p:nvSpPr>
          <p:spPr>
            <a:xfrm>
              <a:off x="3044923" y="2166689"/>
              <a:ext cx="39106" cy="115835"/>
            </a:xfrm>
            <a:custGeom>
              <a:avLst/>
              <a:gdLst/>
              <a:ahLst/>
              <a:cxnLst/>
              <a:rect l="l" t="t" r="r" b="b"/>
              <a:pathLst>
                <a:path w="1134" h="3359" extrusionOk="0">
                  <a:moveTo>
                    <a:pt x="1" y="1"/>
                  </a:moveTo>
                  <a:lnTo>
                    <a:pt x="1" y="3358"/>
                  </a:lnTo>
                  <a:lnTo>
                    <a:pt x="1133" y="3358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1" name="Google Shape;19121;p81"/>
            <p:cNvSpPr/>
            <p:nvPr/>
          </p:nvSpPr>
          <p:spPr>
            <a:xfrm>
              <a:off x="3083993" y="2156827"/>
              <a:ext cx="48520" cy="135561"/>
            </a:xfrm>
            <a:custGeom>
              <a:avLst/>
              <a:gdLst/>
              <a:ahLst/>
              <a:cxnLst/>
              <a:rect l="l" t="t" r="r" b="b"/>
              <a:pathLst>
                <a:path w="1407" h="3931" extrusionOk="0">
                  <a:moveTo>
                    <a:pt x="0" y="0"/>
                  </a:moveTo>
                  <a:lnTo>
                    <a:pt x="0" y="3931"/>
                  </a:lnTo>
                  <a:lnTo>
                    <a:pt x="1406" y="3931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2" name="Google Shape;19122;p81"/>
            <p:cNvSpPr/>
            <p:nvPr/>
          </p:nvSpPr>
          <p:spPr>
            <a:xfrm>
              <a:off x="3083993" y="2239175"/>
              <a:ext cx="48038" cy="53210"/>
            </a:xfrm>
            <a:custGeom>
              <a:avLst/>
              <a:gdLst/>
              <a:ahLst/>
              <a:cxnLst/>
              <a:rect l="l" t="t" r="r" b="b"/>
              <a:pathLst>
                <a:path w="1393" h="1543" extrusionOk="0">
                  <a:moveTo>
                    <a:pt x="0" y="1"/>
                  </a:moveTo>
                  <a:lnTo>
                    <a:pt x="0" y="1543"/>
                  </a:lnTo>
                  <a:lnTo>
                    <a:pt x="1393" y="1543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3" name="Google Shape;19123;p81"/>
            <p:cNvSpPr/>
            <p:nvPr/>
          </p:nvSpPr>
          <p:spPr>
            <a:xfrm>
              <a:off x="3083993" y="2156827"/>
              <a:ext cx="48520" cy="135561"/>
            </a:xfrm>
            <a:custGeom>
              <a:avLst/>
              <a:gdLst/>
              <a:ahLst/>
              <a:cxnLst/>
              <a:rect l="l" t="t" r="r" b="b"/>
              <a:pathLst>
                <a:path w="1407" h="3931" fill="none" extrusionOk="0">
                  <a:moveTo>
                    <a:pt x="0" y="0"/>
                  </a:moveTo>
                  <a:lnTo>
                    <a:pt x="1406" y="0"/>
                  </a:lnTo>
                  <a:lnTo>
                    <a:pt x="1406" y="3931"/>
                  </a:lnTo>
                  <a:lnTo>
                    <a:pt x="0" y="3931"/>
                  </a:ln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4" name="Google Shape;19124;p81"/>
            <p:cNvSpPr/>
            <p:nvPr/>
          </p:nvSpPr>
          <p:spPr>
            <a:xfrm>
              <a:off x="1465383" y="2166689"/>
              <a:ext cx="38623" cy="115835"/>
            </a:xfrm>
            <a:custGeom>
              <a:avLst/>
              <a:gdLst/>
              <a:ahLst/>
              <a:cxnLst/>
              <a:rect l="l" t="t" r="r" b="b"/>
              <a:pathLst>
                <a:path w="1120" h="3359" extrusionOk="0">
                  <a:moveTo>
                    <a:pt x="0" y="1"/>
                  </a:moveTo>
                  <a:lnTo>
                    <a:pt x="0" y="3358"/>
                  </a:lnTo>
                  <a:lnTo>
                    <a:pt x="1120" y="3358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5" name="Google Shape;19125;p81"/>
            <p:cNvSpPr/>
            <p:nvPr/>
          </p:nvSpPr>
          <p:spPr>
            <a:xfrm>
              <a:off x="1416899" y="2156827"/>
              <a:ext cx="48520" cy="135112"/>
            </a:xfrm>
            <a:custGeom>
              <a:avLst/>
              <a:gdLst/>
              <a:ahLst/>
              <a:cxnLst/>
              <a:rect l="l" t="t" r="r" b="b"/>
              <a:pathLst>
                <a:path w="1407" h="3918" extrusionOk="0">
                  <a:moveTo>
                    <a:pt x="1" y="0"/>
                  </a:moveTo>
                  <a:lnTo>
                    <a:pt x="1" y="3917"/>
                  </a:lnTo>
                  <a:lnTo>
                    <a:pt x="1406" y="3917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6" name="Google Shape;19126;p81"/>
            <p:cNvSpPr/>
            <p:nvPr/>
          </p:nvSpPr>
          <p:spPr>
            <a:xfrm>
              <a:off x="1416899" y="2239175"/>
              <a:ext cx="48520" cy="51796"/>
            </a:xfrm>
            <a:custGeom>
              <a:avLst/>
              <a:gdLst/>
              <a:ahLst/>
              <a:cxnLst/>
              <a:rect l="l" t="t" r="r" b="b"/>
              <a:pathLst>
                <a:path w="1407" h="1502" extrusionOk="0">
                  <a:moveTo>
                    <a:pt x="1" y="1"/>
                  </a:moveTo>
                  <a:lnTo>
                    <a:pt x="1" y="1502"/>
                  </a:lnTo>
                  <a:lnTo>
                    <a:pt x="1406" y="1502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7" name="Google Shape;19127;p81"/>
            <p:cNvSpPr/>
            <p:nvPr/>
          </p:nvSpPr>
          <p:spPr>
            <a:xfrm>
              <a:off x="1416899" y="2156827"/>
              <a:ext cx="48520" cy="135112"/>
            </a:xfrm>
            <a:custGeom>
              <a:avLst/>
              <a:gdLst/>
              <a:ahLst/>
              <a:cxnLst/>
              <a:rect l="l" t="t" r="r" b="b"/>
              <a:pathLst>
                <a:path w="1407" h="3918" fill="none" extrusionOk="0">
                  <a:moveTo>
                    <a:pt x="1406" y="3917"/>
                  </a:moveTo>
                  <a:lnTo>
                    <a:pt x="1" y="3917"/>
                  </a:lnTo>
                  <a:lnTo>
                    <a:pt x="1" y="0"/>
                  </a:lnTo>
                  <a:lnTo>
                    <a:pt x="1406" y="0"/>
                  </a:ln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8" name="Google Shape;19128;p81"/>
            <p:cNvSpPr/>
            <p:nvPr/>
          </p:nvSpPr>
          <p:spPr>
            <a:xfrm>
              <a:off x="1314309" y="2150758"/>
              <a:ext cx="191116" cy="357230"/>
            </a:xfrm>
            <a:custGeom>
              <a:avLst/>
              <a:gdLst/>
              <a:ahLst/>
              <a:cxnLst/>
              <a:rect l="l" t="t" r="r" b="b"/>
              <a:pathLst>
                <a:path w="5542" h="10359" extrusionOk="0">
                  <a:moveTo>
                    <a:pt x="3777" y="0"/>
                  </a:moveTo>
                  <a:cubicBezTo>
                    <a:pt x="3623" y="0"/>
                    <a:pt x="3473" y="71"/>
                    <a:pt x="3371" y="203"/>
                  </a:cubicBezTo>
                  <a:lnTo>
                    <a:pt x="96" y="4721"/>
                  </a:lnTo>
                  <a:cubicBezTo>
                    <a:pt x="41" y="4803"/>
                    <a:pt x="0" y="4912"/>
                    <a:pt x="0" y="5021"/>
                  </a:cubicBezTo>
                  <a:lnTo>
                    <a:pt x="0" y="9867"/>
                  </a:lnTo>
                  <a:cubicBezTo>
                    <a:pt x="0" y="10140"/>
                    <a:pt x="218" y="10358"/>
                    <a:pt x="491" y="10358"/>
                  </a:cubicBezTo>
                  <a:cubicBezTo>
                    <a:pt x="764" y="10358"/>
                    <a:pt x="996" y="10140"/>
                    <a:pt x="996" y="9867"/>
                  </a:cubicBezTo>
                  <a:lnTo>
                    <a:pt x="996" y="5922"/>
                  </a:lnTo>
                  <a:cubicBezTo>
                    <a:pt x="996" y="5827"/>
                    <a:pt x="1024" y="5731"/>
                    <a:pt x="1078" y="5663"/>
                  </a:cubicBezTo>
                  <a:lnTo>
                    <a:pt x="3521" y="2251"/>
                  </a:lnTo>
                  <a:cubicBezTo>
                    <a:pt x="3576" y="2172"/>
                    <a:pt x="3658" y="2134"/>
                    <a:pt x="3741" y="2134"/>
                  </a:cubicBezTo>
                  <a:cubicBezTo>
                    <a:pt x="3803" y="2134"/>
                    <a:pt x="3865" y="2155"/>
                    <a:pt x="3917" y="2196"/>
                  </a:cubicBezTo>
                  <a:lnTo>
                    <a:pt x="4368" y="2578"/>
                  </a:lnTo>
                  <a:cubicBezTo>
                    <a:pt x="4477" y="2674"/>
                    <a:pt x="4613" y="2728"/>
                    <a:pt x="4764" y="2728"/>
                  </a:cubicBezTo>
                  <a:cubicBezTo>
                    <a:pt x="5009" y="2728"/>
                    <a:pt x="5241" y="2565"/>
                    <a:pt x="5337" y="2333"/>
                  </a:cubicBezTo>
                  <a:cubicBezTo>
                    <a:pt x="5541" y="1787"/>
                    <a:pt x="5378" y="1172"/>
                    <a:pt x="4927" y="804"/>
                  </a:cubicBezTo>
                  <a:lnTo>
                    <a:pt x="4108" y="121"/>
                  </a:lnTo>
                  <a:cubicBezTo>
                    <a:pt x="4009" y="40"/>
                    <a:pt x="3892" y="0"/>
                    <a:pt x="3777" y="0"/>
                  </a:cubicBezTo>
                  <a:close/>
                </a:path>
              </a:pathLst>
            </a:custGeom>
            <a:solidFill>
              <a:schemeClr val="accent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9" name="Google Shape;19129;p81"/>
            <p:cNvSpPr/>
            <p:nvPr/>
          </p:nvSpPr>
          <p:spPr>
            <a:xfrm>
              <a:off x="1466797" y="2200105"/>
              <a:ext cx="16036" cy="16036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32" y="1"/>
                  </a:moveTo>
                  <a:cubicBezTo>
                    <a:pt x="109" y="1"/>
                    <a:pt x="0" y="96"/>
                    <a:pt x="0" y="233"/>
                  </a:cubicBezTo>
                  <a:cubicBezTo>
                    <a:pt x="0" y="356"/>
                    <a:pt x="109" y="465"/>
                    <a:pt x="232" y="465"/>
                  </a:cubicBezTo>
                  <a:cubicBezTo>
                    <a:pt x="355" y="465"/>
                    <a:pt x="464" y="356"/>
                    <a:pt x="464" y="233"/>
                  </a:cubicBezTo>
                  <a:cubicBezTo>
                    <a:pt x="464" y="96"/>
                    <a:pt x="355" y="1"/>
                    <a:pt x="232" y="1"/>
                  </a:cubicBezTo>
                  <a:close/>
                </a:path>
              </a:pathLst>
            </a:custGeom>
            <a:solidFill>
              <a:srgbClr val="99999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0" name="Google Shape;19130;p81"/>
            <p:cNvSpPr/>
            <p:nvPr/>
          </p:nvSpPr>
          <p:spPr>
            <a:xfrm>
              <a:off x="1539731" y="2110687"/>
              <a:ext cx="1469509" cy="227360"/>
            </a:xfrm>
            <a:custGeom>
              <a:avLst/>
              <a:gdLst/>
              <a:ahLst/>
              <a:cxnLst/>
              <a:rect l="l" t="t" r="r" b="b"/>
              <a:pathLst>
                <a:path w="42613" h="6593" extrusionOk="0">
                  <a:moveTo>
                    <a:pt x="1" y="0"/>
                  </a:moveTo>
                  <a:lnTo>
                    <a:pt x="1" y="6593"/>
                  </a:lnTo>
                  <a:lnTo>
                    <a:pt x="42612" y="6593"/>
                  </a:lnTo>
                  <a:lnTo>
                    <a:pt x="42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1" name="Google Shape;19131;p81"/>
            <p:cNvSpPr/>
            <p:nvPr/>
          </p:nvSpPr>
          <p:spPr>
            <a:xfrm>
              <a:off x="1552455" y="2127619"/>
              <a:ext cx="1443611" cy="53245"/>
            </a:xfrm>
            <a:custGeom>
              <a:avLst/>
              <a:gdLst/>
              <a:ahLst/>
              <a:cxnLst/>
              <a:rect l="l" t="t" r="r" b="b"/>
              <a:pathLst>
                <a:path w="41862" h="1544" extrusionOk="0">
                  <a:moveTo>
                    <a:pt x="232" y="1"/>
                  </a:moveTo>
                  <a:cubicBezTo>
                    <a:pt x="110" y="1"/>
                    <a:pt x="0" y="110"/>
                    <a:pt x="0" y="247"/>
                  </a:cubicBezTo>
                  <a:lnTo>
                    <a:pt x="0" y="1311"/>
                  </a:lnTo>
                  <a:cubicBezTo>
                    <a:pt x="0" y="1434"/>
                    <a:pt x="110" y="1543"/>
                    <a:pt x="232" y="1543"/>
                  </a:cubicBezTo>
                  <a:lnTo>
                    <a:pt x="41629" y="1543"/>
                  </a:lnTo>
                  <a:cubicBezTo>
                    <a:pt x="41766" y="1543"/>
                    <a:pt x="41861" y="1434"/>
                    <a:pt x="41861" y="1311"/>
                  </a:cubicBezTo>
                  <a:lnTo>
                    <a:pt x="41861" y="247"/>
                  </a:lnTo>
                  <a:cubicBezTo>
                    <a:pt x="41861" y="110"/>
                    <a:pt x="41766" y="1"/>
                    <a:pt x="41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2" name="Google Shape;19132;p81"/>
            <p:cNvSpPr/>
            <p:nvPr/>
          </p:nvSpPr>
          <p:spPr>
            <a:xfrm>
              <a:off x="1618803" y="2137516"/>
              <a:ext cx="1312292" cy="246671"/>
            </a:xfrm>
            <a:custGeom>
              <a:avLst/>
              <a:gdLst/>
              <a:ahLst/>
              <a:cxnLst/>
              <a:rect l="l" t="t" r="r" b="b"/>
              <a:pathLst>
                <a:path w="38054" h="7153" extrusionOk="0">
                  <a:moveTo>
                    <a:pt x="1" y="0"/>
                  </a:moveTo>
                  <a:cubicBezTo>
                    <a:pt x="28" y="2471"/>
                    <a:pt x="547" y="4900"/>
                    <a:pt x="1529" y="7152"/>
                  </a:cubicBezTo>
                  <a:lnTo>
                    <a:pt x="36511" y="7152"/>
                  </a:lnTo>
                  <a:cubicBezTo>
                    <a:pt x="36511" y="7152"/>
                    <a:pt x="38054" y="3317"/>
                    <a:pt x="38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3" name="Google Shape;19133;p81"/>
            <p:cNvSpPr/>
            <p:nvPr/>
          </p:nvSpPr>
          <p:spPr>
            <a:xfrm>
              <a:off x="1768946" y="2346489"/>
              <a:ext cx="976684" cy="21208"/>
            </a:xfrm>
            <a:custGeom>
              <a:avLst/>
              <a:gdLst/>
              <a:ahLst/>
              <a:cxnLst/>
              <a:rect l="l" t="t" r="r" b="b"/>
              <a:pathLst>
                <a:path w="28322" h="615" fill="none" extrusionOk="0">
                  <a:moveTo>
                    <a:pt x="1" y="546"/>
                  </a:moveTo>
                  <a:cubicBezTo>
                    <a:pt x="1" y="546"/>
                    <a:pt x="779" y="506"/>
                    <a:pt x="1202" y="260"/>
                  </a:cubicBezTo>
                  <a:cubicBezTo>
                    <a:pt x="1625" y="1"/>
                    <a:pt x="1598" y="492"/>
                    <a:pt x="1843" y="519"/>
                  </a:cubicBezTo>
                  <a:cubicBezTo>
                    <a:pt x="2089" y="546"/>
                    <a:pt x="2676" y="342"/>
                    <a:pt x="2976" y="342"/>
                  </a:cubicBezTo>
                  <a:cubicBezTo>
                    <a:pt x="3276" y="342"/>
                    <a:pt x="3044" y="533"/>
                    <a:pt x="3399" y="519"/>
                  </a:cubicBezTo>
                  <a:cubicBezTo>
                    <a:pt x="3741" y="506"/>
                    <a:pt x="3563" y="533"/>
                    <a:pt x="3741" y="506"/>
                  </a:cubicBezTo>
                  <a:lnTo>
                    <a:pt x="5215" y="260"/>
                  </a:lnTo>
                  <a:cubicBezTo>
                    <a:pt x="5215" y="260"/>
                    <a:pt x="5979" y="110"/>
                    <a:pt x="6129" y="178"/>
                  </a:cubicBezTo>
                  <a:cubicBezTo>
                    <a:pt x="6279" y="246"/>
                    <a:pt x="6470" y="615"/>
                    <a:pt x="6702" y="519"/>
                  </a:cubicBezTo>
                  <a:cubicBezTo>
                    <a:pt x="6934" y="424"/>
                    <a:pt x="6798" y="355"/>
                    <a:pt x="7139" y="355"/>
                  </a:cubicBezTo>
                  <a:cubicBezTo>
                    <a:pt x="7344" y="355"/>
                    <a:pt x="7549" y="383"/>
                    <a:pt x="7753" y="437"/>
                  </a:cubicBezTo>
                  <a:cubicBezTo>
                    <a:pt x="7753" y="437"/>
                    <a:pt x="7781" y="355"/>
                    <a:pt x="7931" y="355"/>
                  </a:cubicBezTo>
                  <a:lnTo>
                    <a:pt x="8204" y="355"/>
                  </a:lnTo>
                  <a:cubicBezTo>
                    <a:pt x="8204" y="355"/>
                    <a:pt x="8791" y="506"/>
                    <a:pt x="8886" y="506"/>
                  </a:cubicBezTo>
                  <a:cubicBezTo>
                    <a:pt x="8968" y="506"/>
                    <a:pt x="9664" y="355"/>
                    <a:pt x="9678" y="355"/>
                  </a:cubicBezTo>
                  <a:cubicBezTo>
                    <a:pt x="9705" y="355"/>
                    <a:pt x="10360" y="178"/>
                    <a:pt x="10360" y="178"/>
                  </a:cubicBezTo>
                  <a:cubicBezTo>
                    <a:pt x="10497" y="328"/>
                    <a:pt x="10674" y="437"/>
                    <a:pt x="10865" y="492"/>
                  </a:cubicBezTo>
                  <a:cubicBezTo>
                    <a:pt x="11125" y="519"/>
                    <a:pt x="11384" y="451"/>
                    <a:pt x="11575" y="533"/>
                  </a:cubicBezTo>
                  <a:cubicBezTo>
                    <a:pt x="11752" y="615"/>
                    <a:pt x="12380" y="506"/>
                    <a:pt x="12380" y="506"/>
                  </a:cubicBezTo>
                  <a:cubicBezTo>
                    <a:pt x="12517" y="506"/>
                    <a:pt x="12667" y="519"/>
                    <a:pt x="12817" y="533"/>
                  </a:cubicBezTo>
                  <a:cubicBezTo>
                    <a:pt x="13008" y="574"/>
                    <a:pt x="13199" y="574"/>
                    <a:pt x="13390" y="519"/>
                  </a:cubicBezTo>
                  <a:cubicBezTo>
                    <a:pt x="13731" y="424"/>
                    <a:pt x="14100" y="424"/>
                    <a:pt x="14455" y="506"/>
                  </a:cubicBezTo>
                  <a:cubicBezTo>
                    <a:pt x="15001" y="601"/>
                    <a:pt x="15519" y="342"/>
                    <a:pt x="15751" y="342"/>
                  </a:cubicBezTo>
                  <a:cubicBezTo>
                    <a:pt x="15983" y="342"/>
                    <a:pt x="16925" y="451"/>
                    <a:pt x="17253" y="451"/>
                  </a:cubicBezTo>
                  <a:cubicBezTo>
                    <a:pt x="17580" y="451"/>
                    <a:pt x="18440" y="574"/>
                    <a:pt x="19027" y="506"/>
                  </a:cubicBezTo>
                  <a:cubicBezTo>
                    <a:pt x="19628" y="437"/>
                    <a:pt x="20024" y="587"/>
                    <a:pt x="20419" y="587"/>
                  </a:cubicBezTo>
                  <a:cubicBezTo>
                    <a:pt x="20815" y="587"/>
                    <a:pt x="21252" y="574"/>
                    <a:pt x="21347" y="574"/>
                  </a:cubicBezTo>
                  <a:cubicBezTo>
                    <a:pt x="21429" y="574"/>
                    <a:pt x="21880" y="274"/>
                    <a:pt x="22508" y="342"/>
                  </a:cubicBezTo>
                  <a:cubicBezTo>
                    <a:pt x="23149" y="424"/>
                    <a:pt x="22576" y="260"/>
                    <a:pt x="22972" y="342"/>
                  </a:cubicBezTo>
                  <a:cubicBezTo>
                    <a:pt x="23367" y="437"/>
                    <a:pt x="23668" y="519"/>
                    <a:pt x="23832" y="533"/>
                  </a:cubicBezTo>
                  <a:cubicBezTo>
                    <a:pt x="23968" y="546"/>
                    <a:pt x="24105" y="533"/>
                    <a:pt x="24241" y="519"/>
                  </a:cubicBezTo>
                  <a:lnTo>
                    <a:pt x="24923" y="465"/>
                  </a:lnTo>
                  <a:lnTo>
                    <a:pt x="28322" y="465"/>
                  </a:ln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4" name="Google Shape;19134;p81"/>
            <p:cNvSpPr/>
            <p:nvPr/>
          </p:nvSpPr>
          <p:spPr>
            <a:xfrm>
              <a:off x="1744945" y="2310729"/>
              <a:ext cx="1033171" cy="19794"/>
            </a:xfrm>
            <a:custGeom>
              <a:avLst/>
              <a:gdLst/>
              <a:ahLst/>
              <a:cxnLst/>
              <a:rect l="l" t="t" r="r" b="b"/>
              <a:pathLst>
                <a:path w="29960" h="574" fill="none" extrusionOk="0">
                  <a:moveTo>
                    <a:pt x="1" y="273"/>
                  </a:moveTo>
                  <a:cubicBezTo>
                    <a:pt x="1" y="273"/>
                    <a:pt x="2103" y="273"/>
                    <a:pt x="2485" y="232"/>
                  </a:cubicBezTo>
                  <a:cubicBezTo>
                    <a:pt x="2867" y="205"/>
                    <a:pt x="3072" y="14"/>
                    <a:pt x="3263" y="14"/>
                  </a:cubicBezTo>
                  <a:cubicBezTo>
                    <a:pt x="3467" y="14"/>
                    <a:pt x="4491" y="205"/>
                    <a:pt x="4491" y="205"/>
                  </a:cubicBezTo>
                  <a:cubicBezTo>
                    <a:pt x="4559" y="68"/>
                    <a:pt x="4696" y="0"/>
                    <a:pt x="4832" y="14"/>
                  </a:cubicBezTo>
                  <a:cubicBezTo>
                    <a:pt x="5119" y="14"/>
                    <a:pt x="4969" y="28"/>
                    <a:pt x="5228" y="137"/>
                  </a:cubicBezTo>
                  <a:cubicBezTo>
                    <a:pt x="5488" y="232"/>
                    <a:pt x="5351" y="137"/>
                    <a:pt x="5488" y="232"/>
                  </a:cubicBezTo>
                  <a:cubicBezTo>
                    <a:pt x="5692" y="328"/>
                    <a:pt x="5897" y="396"/>
                    <a:pt x="6115" y="423"/>
                  </a:cubicBezTo>
                  <a:cubicBezTo>
                    <a:pt x="6115" y="423"/>
                    <a:pt x="7071" y="464"/>
                    <a:pt x="7112" y="232"/>
                  </a:cubicBezTo>
                  <a:cubicBezTo>
                    <a:pt x="7139" y="14"/>
                    <a:pt x="7617" y="423"/>
                    <a:pt x="7617" y="423"/>
                  </a:cubicBezTo>
                  <a:cubicBezTo>
                    <a:pt x="7617" y="423"/>
                    <a:pt x="8913" y="232"/>
                    <a:pt x="9405" y="232"/>
                  </a:cubicBezTo>
                  <a:cubicBezTo>
                    <a:pt x="9910" y="232"/>
                    <a:pt x="11152" y="137"/>
                    <a:pt x="11152" y="137"/>
                  </a:cubicBezTo>
                  <a:cubicBezTo>
                    <a:pt x="11152" y="137"/>
                    <a:pt x="12175" y="273"/>
                    <a:pt x="12230" y="273"/>
                  </a:cubicBezTo>
                  <a:cubicBezTo>
                    <a:pt x="12271" y="273"/>
                    <a:pt x="12435" y="533"/>
                    <a:pt x="12626" y="423"/>
                  </a:cubicBezTo>
                  <a:cubicBezTo>
                    <a:pt x="12803" y="300"/>
                    <a:pt x="12981" y="164"/>
                    <a:pt x="13199" y="205"/>
                  </a:cubicBezTo>
                  <a:cubicBezTo>
                    <a:pt x="13390" y="260"/>
                    <a:pt x="13595" y="328"/>
                    <a:pt x="13772" y="423"/>
                  </a:cubicBezTo>
                  <a:lnTo>
                    <a:pt x="14264" y="164"/>
                  </a:lnTo>
                  <a:lnTo>
                    <a:pt x="14810" y="205"/>
                  </a:lnTo>
                  <a:cubicBezTo>
                    <a:pt x="14810" y="205"/>
                    <a:pt x="15369" y="573"/>
                    <a:pt x="15765" y="423"/>
                  </a:cubicBezTo>
                  <a:cubicBezTo>
                    <a:pt x="16065" y="300"/>
                    <a:pt x="16366" y="164"/>
                    <a:pt x="16652" y="14"/>
                  </a:cubicBezTo>
                  <a:lnTo>
                    <a:pt x="17144" y="423"/>
                  </a:lnTo>
                  <a:lnTo>
                    <a:pt x="17457" y="423"/>
                  </a:lnTo>
                  <a:lnTo>
                    <a:pt x="18413" y="232"/>
                  </a:lnTo>
                  <a:cubicBezTo>
                    <a:pt x="18563" y="423"/>
                    <a:pt x="18809" y="492"/>
                    <a:pt x="19041" y="423"/>
                  </a:cubicBezTo>
                  <a:cubicBezTo>
                    <a:pt x="19437" y="300"/>
                    <a:pt x="23285" y="423"/>
                    <a:pt x="24268" y="423"/>
                  </a:cubicBezTo>
                  <a:cubicBezTo>
                    <a:pt x="25251" y="423"/>
                    <a:pt x="25456" y="164"/>
                    <a:pt x="25456" y="164"/>
                  </a:cubicBezTo>
                  <a:lnTo>
                    <a:pt x="26206" y="423"/>
                  </a:lnTo>
                  <a:lnTo>
                    <a:pt x="29960" y="423"/>
                  </a:ln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5" name="Google Shape;19135;p81"/>
            <p:cNvSpPr/>
            <p:nvPr/>
          </p:nvSpPr>
          <p:spPr>
            <a:xfrm>
              <a:off x="1657425" y="2349800"/>
              <a:ext cx="1232735" cy="34382"/>
            </a:xfrm>
            <a:custGeom>
              <a:avLst/>
              <a:gdLst/>
              <a:ahLst/>
              <a:cxnLst/>
              <a:rect l="l" t="t" r="r" b="b"/>
              <a:pathLst>
                <a:path w="35747" h="997" extrusionOk="0">
                  <a:moveTo>
                    <a:pt x="0" y="0"/>
                  </a:moveTo>
                  <a:cubicBezTo>
                    <a:pt x="232" y="628"/>
                    <a:pt x="409" y="996"/>
                    <a:pt x="409" y="996"/>
                  </a:cubicBezTo>
                  <a:lnTo>
                    <a:pt x="35378" y="996"/>
                  </a:lnTo>
                  <a:cubicBezTo>
                    <a:pt x="35378" y="996"/>
                    <a:pt x="35528" y="614"/>
                    <a:pt x="357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6" name="Google Shape;19136;p81"/>
            <p:cNvSpPr/>
            <p:nvPr/>
          </p:nvSpPr>
          <p:spPr>
            <a:xfrm>
              <a:off x="1632010" y="2260831"/>
              <a:ext cx="1283083" cy="50383"/>
            </a:xfrm>
            <a:custGeom>
              <a:avLst/>
              <a:gdLst/>
              <a:ahLst/>
              <a:cxnLst/>
              <a:rect l="l" t="t" r="r" b="b"/>
              <a:pathLst>
                <a:path w="37207" h="1461" extrusionOk="0">
                  <a:moveTo>
                    <a:pt x="0" y="0"/>
                  </a:moveTo>
                  <a:cubicBezTo>
                    <a:pt x="109" y="533"/>
                    <a:pt x="232" y="1024"/>
                    <a:pt x="369" y="1461"/>
                  </a:cubicBezTo>
                  <a:lnTo>
                    <a:pt x="36838" y="1461"/>
                  </a:lnTo>
                  <a:cubicBezTo>
                    <a:pt x="36961" y="1010"/>
                    <a:pt x="37097" y="519"/>
                    <a:pt x="37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7" name="Google Shape;19137;p81"/>
            <p:cNvSpPr/>
            <p:nvPr/>
          </p:nvSpPr>
          <p:spPr>
            <a:xfrm>
              <a:off x="1618803" y="2137516"/>
              <a:ext cx="1312292" cy="246671"/>
            </a:xfrm>
            <a:custGeom>
              <a:avLst/>
              <a:gdLst/>
              <a:ahLst/>
              <a:cxnLst/>
              <a:rect l="l" t="t" r="r" b="b"/>
              <a:pathLst>
                <a:path w="38054" h="7153" fill="none" extrusionOk="0">
                  <a:moveTo>
                    <a:pt x="36511" y="7152"/>
                  </a:moveTo>
                  <a:lnTo>
                    <a:pt x="1529" y="7152"/>
                  </a:lnTo>
                  <a:cubicBezTo>
                    <a:pt x="547" y="4900"/>
                    <a:pt x="28" y="2471"/>
                    <a:pt x="1" y="0"/>
                  </a:cubicBezTo>
                  <a:lnTo>
                    <a:pt x="38054" y="0"/>
                  </a:lnTo>
                  <a:cubicBezTo>
                    <a:pt x="38054" y="3317"/>
                    <a:pt x="36511" y="7152"/>
                    <a:pt x="36511" y="7152"/>
                  </a:cubicBez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8" name="Google Shape;19138;p81"/>
            <p:cNvSpPr/>
            <p:nvPr/>
          </p:nvSpPr>
          <p:spPr>
            <a:xfrm>
              <a:off x="1503488" y="2098928"/>
              <a:ext cx="36278" cy="250913"/>
            </a:xfrm>
            <a:custGeom>
              <a:avLst/>
              <a:gdLst/>
              <a:ahLst/>
              <a:cxnLst/>
              <a:rect l="l" t="t" r="r" b="b"/>
              <a:pathLst>
                <a:path w="1052" h="7276" extrusionOk="0">
                  <a:moveTo>
                    <a:pt x="1" y="0"/>
                  </a:moveTo>
                  <a:lnTo>
                    <a:pt x="1" y="7275"/>
                  </a:lnTo>
                  <a:lnTo>
                    <a:pt x="1052" y="727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9" name="Google Shape;19139;p81"/>
            <p:cNvSpPr/>
            <p:nvPr/>
          </p:nvSpPr>
          <p:spPr>
            <a:xfrm>
              <a:off x="1503971" y="2275418"/>
              <a:ext cx="34864" cy="74419"/>
            </a:xfrm>
            <a:custGeom>
              <a:avLst/>
              <a:gdLst/>
              <a:ahLst/>
              <a:cxnLst/>
              <a:rect l="l" t="t" r="r" b="b"/>
              <a:pathLst>
                <a:path w="1011" h="2158" extrusionOk="0">
                  <a:moveTo>
                    <a:pt x="1" y="1"/>
                  </a:moveTo>
                  <a:lnTo>
                    <a:pt x="1" y="2157"/>
                  </a:lnTo>
                  <a:lnTo>
                    <a:pt x="1011" y="215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0" name="Google Shape;19140;p81"/>
            <p:cNvSpPr/>
            <p:nvPr/>
          </p:nvSpPr>
          <p:spPr>
            <a:xfrm>
              <a:off x="1503488" y="2098928"/>
              <a:ext cx="36278" cy="250913"/>
            </a:xfrm>
            <a:custGeom>
              <a:avLst/>
              <a:gdLst/>
              <a:ahLst/>
              <a:cxnLst/>
              <a:rect l="l" t="t" r="r" b="b"/>
              <a:pathLst>
                <a:path w="1052" h="7276" fill="none" extrusionOk="0">
                  <a:moveTo>
                    <a:pt x="1" y="0"/>
                  </a:moveTo>
                  <a:lnTo>
                    <a:pt x="1052" y="0"/>
                  </a:lnTo>
                  <a:lnTo>
                    <a:pt x="1052" y="7275"/>
                  </a:lnTo>
                  <a:lnTo>
                    <a:pt x="1" y="7275"/>
                  </a:ln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1" name="Google Shape;19141;p81"/>
            <p:cNvSpPr/>
            <p:nvPr/>
          </p:nvSpPr>
          <p:spPr>
            <a:xfrm>
              <a:off x="3009611" y="2098928"/>
              <a:ext cx="35830" cy="250913"/>
            </a:xfrm>
            <a:custGeom>
              <a:avLst/>
              <a:gdLst/>
              <a:ahLst/>
              <a:cxnLst/>
              <a:rect l="l" t="t" r="r" b="b"/>
              <a:pathLst>
                <a:path w="1039" h="7276" extrusionOk="0">
                  <a:moveTo>
                    <a:pt x="1" y="0"/>
                  </a:moveTo>
                  <a:lnTo>
                    <a:pt x="1" y="7275"/>
                  </a:lnTo>
                  <a:lnTo>
                    <a:pt x="1038" y="7275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2" name="Google Shape;19142;p81"/>
            <p:cNvSpPr/>
            <p:nvPr/>
          </p:nvSpPr>
          <p:spPr>
            <a:xfrm>
              <a:off x="3009163" y="2275418"/>
              <a:ext cx="36278" cy="74419"/>
            </a:xfrm>
            <a:custGeom>
              <a:avLst/>
              <a:gdLst/>
              <a:ahLst/>
              <a:cxnLst/>
              <a:rect l="l" t="t" r="r" b="b"/>
              <a:pathLst>
                <a:path w="1052" h="2158" extrusionOk="0">
                  <a:moveTo>
                    <a:pt x="0" y="1"/>
                  </a:moveTo>
                  <a:lnTo>
                    <a:pt x="0" y="2157"/>
                  </a:lnTo>
                  <a:lnTo>
                    <a:pt x="1051" y="2157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3" name="Google Shape;19143;p81"/>
            <p:cNvSpPr/>
            <p:nvPr/>
          </p:nvSpPr>
          <p:spPr>
            <a:xfrm>
              <a:off x="3009611" y="2098928"/>
              <a:ext cx="35830" cy="250913"/>
            </a:xfrm>
            <a:custGeom>
              <a:avLst/>
              <a:gdLst/>
              <a:ahLst/>
              <a:cxnLst/>
              <a:rect l="l" t="t" r="r" b="b"/>
              <a:pathLst>
                <a:path w="1039" h="7276" fill="none" extrusionOk="0">
                  <a:moveTo>
                    <a:pt x="1" y="0"/>
                  </a:moveTo>
                  <a:lnTo>
                    <a:pt x="1038" y="0"/>
                  </a:lnTo>
                  <a:lnTo>
                    <a:pt x="1038" y="7275"/>
                  </a:lnTo>
                  <a:lnTo>
                    <a:pt x="1" y="7275"/>
                  </a:lnTo>
                  <a:close/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4" name="Google Shape;19144;p81"/>
            <p:cNvSpPr/>
            <p:nvPr/>
          </p:nvSpPr>
          <p:spPr>
            <a:xfrm>
              <a:off x="1525144" y="2088549"/>
              <a:ext cx="1498684" cy="195392"/>
            </a:xfrm>
            <a:custGeom>
              <a:avLst/>
              <a:gdLst/>
              <a:ahLst/>
              <a:cxnLst/>
              <a:rect l="l" t="t" r="r" b="b"/>
              <a:pathLst>
                <a:path w="43459" h="5666" extrusionOk="0">
                  <a:moveTo>
                    <a:pt x="1" y="1"/>
                  </a:moveTo>
                  <a:lnTo>
                    <a:pt x="1" y="5665"/>
                  </a:lnTo>
                  <a:lnTo>
                    <a:pt x="43458" y="5665"/>
                  </a:lnTo>
                  <a:lnTo>
                    <a:pt x="43458" y="1"/>
                  </a:lnTo>
                  <a:lnTo>
                    <a:pt x="43049" y="1"/>
                  </a:lnTo>
                  <a:lnTo>
                    <a:pt x="43049" y="5310"/>
                  </a:lnTo>
                  <a:lnTo>
                    <a:pt x="410" y="531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99999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5" name="Google Shape;19145;p81"/>
            <p:cNvSpPr/>
            <p:nvPr/>
          </p:nvSpPr>
          <p:spPr>
            <a:xfrm>
              <a:off x="1452211" y="2370973"/>
              <a:ext cx="1644555" cy="462720"/>
            </a:xfrm>
            <a:custGeom>
              <a:avLst/>
              <a:gdLst/>
              <a:ahLst/>
              <a:cxnLst/>
              <a:rect l="l" t="t" r="r" b="b"/>
              <a:pathLst>
                <a:path w="47689" h="13418" extrusionOk="0">
                  <a:moveTo>
                    <a:pt x="765" y="0"/>
                  </a:moveTo>
                  <a:cubicBezTo>
                    <a:pt x="341" y="0"/>
                    <a:pt x="0" y="328"/>
                    <a:pt x="0" y="751"/>
                  </a:cubicBezTo>
                  <a:lnTo>
                    <a:pt x="0" y="12666"/>
                  </a:lnTo>
                  <a:cubicBezTo>
                    <a:pt x="0" y="13076"/>
                    <a:pt x="341" y="13417"/>
                    <a:pt x="765" y="13417"/>
                  </a:cubicBezTo>
                  <a:lnTo>
                    <a:pt x="46938" y="13417"/>
                  </a:lnTo>
                  <a:cubicBezTo>
                    <a:pt x="47348" y="13417"/>
                    <a:pt x="47689" y="13076"/>
                    <a:pt x="47689" y="12666"/>
                  </a:cubicBezTo>
                  <a:lnTo>
                    <a:pt x="47689" y="751"/>
                  </a:lnTo>
                  <a:cubicBezTo>
                    <a:pt x="47689" y="328"/>
                    <a:pt x="47348" y="0"/>
                    <a:pt x="46938" y="0"/>
                  </a:cubicBezTo>
                  <a:lnTo>
                    <a:pt x="25660" y="0"/>
                  </a:lnTo>
                  <a:lnTo>
                    <a:pt x="25660" y="751"/>
                  </a:lnTo>
                  <a:cubicBezTo>
                    <a:pt x="25660" y="751"/>
                    <a:pt x="29290" y="3904"/>
                    <a:pt x="35569" y="5064"/>
                  </a:cubicBezTo>
                  <a:cubicBezTo>
                    <a:pt x="34668" y="9131"/>
                    <a:pt x="29768" y="12230"/>
                    <a:pt x="23845" y="12230"/>
                  </a:cubicBezTo>
                  <a:cubicBezTo>
                    <a:pt x="17935" y="12230"/>
                    <a:pt x="13021" y="9131"/>
                    <a:pt x="12134" y="5064"/>
                  </a:cubicBezTo>
                  <a:cubicBezTo>
                    <a:pt x="18399" y="3904"/>
                    <a:pt x="22029" y="751"/>
                    <a:pt x="22029" y="751"/>
                  </a:cubicBezTo>
                  <a:lnTo>
                    <a:pt x="22029" y="0"/>
                  </a:lnTo>
                  <a:close/>
                </a:path>
              </a:pathLst>
            </a:custGeom>
            <a:solidFill>
              <a:srgbClr val="92E3A9"/>
            </a:solidFill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6" name="Google Shape;19146;p81"/>
            <p:cNvSpPr/>
            <p:nvPr/>
          </p:nvSpPr>
          <p:spPr>
            <a:xfrm>
              <a:off x="1452211" y="2370939"/>
              <a:ext cx="1644555" cy="462754"/>
            </a:xfrm>
            <a:custGeom>
              <a:avLst/>
              <a:gdLst/>
              <a:ahLst/>
              <a:cxnLst/>
              <a:rect l="l" t="t" r="r" b="b"/>
              <a:pathLst>
                <a:path w="47689" h="13419" extrusionOk="0">
                  <a:moveTo>
                    <a:pt x="46962" y="1"/>
                  </a:moveTo>
                  <a:cubicBezTo>
                    <a:pt x="46954" y="1"/>
                    <a:pt x="46946" y="1"/>
                    <a:pt x="46938" y="1"/>
                  </a:cubicBezTo>
                  <a:lnTo>
                    <a:pt x="25660" y="1"/>
                  </a:lnTo>
                  <a:lnTo>
                    <a:pt x="25660" y="752"/>
                  </a:lnTo>
                  <a:cubicBezTo>
                    <a:pt x="25660" y="752"/>
                    <a:pt x="29290" y="3905"/>
                    <a:pt x="35569" y="5065"/>
                  </a:cubicBezTo>
                  <a:cubicBezTo>
                    <a:pt x="34668" y="9132"/>
                    <a:pt x="29768" y="12231"/>
                    <a:pt x="23845" y="12231"/>
                  </a:cubicBezTo>
                  <a:cubicBezTo>
                    <a:pt x="17935" y="12231"/>
                    <a:pt x="13021" y="9132"/>
                    <a:pt x="12134" y="5065"/>
                  </a:cubicBezTo>
                  <a:cubicBezTo>
                    <a:pt x="18399" y="3905"/>
                    <a:pt x="22029" y="752"/>
                    <a:pt x="22029" y="752"/>
                  </a:cubicBezTo>
                  <a:lnTo>
                    <a:pt x="22029" y="1"/>
                  </a:lnTo>
                  <a:lnTo>
                    <a:pt x="765" y="1"/>
                  </a:lnTo>
                  <a:cubicBezTo>
                    <a:pt x="341" y="1"/>
                    <a:pt x="0" y="329"/>
                    <a:pt x="0" y="752"/>
                  </a:cubicBezTo>
                  <a:lnTo>
                    <a:pt x="0" y="12667"/>
                  </a:lnTo>
                  <a:cubicBezTo>
                    <a:pt x="0" y="13077"/>
                    <a:pt x="341" y="13418"/>
                    <a:pt x="765" y="13418"/>
                  </a:cubicBezTo>
                  <a:lnTo>
                    <a:pt x="46938" y="13418"/>
                  </a:lnTo>
                  <a:cubicBezTo>
                    <a:pt x="47348" y="13418"/>
                    <a:pt x="47689" y="13077"/>
                    <a:pt x="47689" y="12667"/>
                  </a:cubicBezTo>
                  <a:lnTo>
                    <a:pt x="47689" y="752"/>
                  </a:lnTo>
                  <a:cubicBezTo>
                    <a:pt x="47689" y="337"/>
                    <a:pt x="47361" y="1"/>
                    <a:pt x="46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7" name="Google Shape;19147;p81"/>
            <p:cNvSpPr/>
            <p:nvPr/>
          </p:nvSpPr>
          <p:spPr>
            <a:xfrm>
              <a:off x="1474798" y="2384146"/>
              <a:ext cx="1586689" cy="417510"/>
            </a:xfrm>
            <a:custGeom>
              <a:avLst/>
              <a:gdLst/>
              <a:ahLst/>
              <a:cxnLst/>
              <a:rect l="l" t="t" r="r" b="b"/>
              <a:pathLst>
                <a:path w="46011" h="12107" extrusionOk="0">
                  <a:moveTo>
                    <a:pt x="560" y="0"/>
                  </a:moveTo>
                  <a:cubicBezTo>
                    <a:pt x="246" y="0"/>
                    <a:pt x="0" y="246"/>
                    <a:pt x="0" y="560"/>
                  </a:cubicBezTo>
                  <a:lnTo>
                    <a:pt x="0" y="11547"/>
                  </a:lnTo>
                  <a:cubicBezTo>
                    <a:pt x="0" y="11861"/>
                    <a:pt x="246" y="12107"/>
                    <a:pt x="560" y="12107"/>
                  </a:cubicBezTo>
                  <a:lnTo>
                    <a:pt x="45451" y="12107"/>
                  </a:lnTo>
                  <a:cubicBezTo>
                    <a:pt x="45765" y="12107"/>
                    <a:pt x="46010" y="11861"/>
                    <a:pt x="46010" y="11547"/>
                  </a:cubicBezTo>
                  <a:lnTo>
                    <a:pt x="46010" y="560"/>
                  </a:lnTo>
                  <a:cubicBezTo>
                    <a:pt x="46010" y="246"/>
                    <a:pt x="45765" y="0"/>
                    <a:pt x="45451" y="0"/>
                  </a:cubicBezTo>
                  <a:lnTo>
                    <a:pt x="25005" y="0"/>
                  </a:lnTo>
                  <a:lnTo>
                    <a:pt x="25005" y="369"/>
                  </a:lnTo>
                  <a:cubicBezTo>
                    <a:pt x="25005" y="369"/>
                    <a:pt x="28635" y="3522"/>
                    <a:pt x="34900" y="4682"/>
                  </a:cubicBezTo>
                  <a:cubicBezTo>
                    <a:pt x="33999" y="8749"/>
                    <a:pt x="29099" y="11848"/>
                    <a:pt x="23190" y="11848"/>
                  </a:cubicBezTo>
                  <a:cubicBezTo>
                    <a:pt x="17266" y="11848"/>
                    <a:pt x="12366" y="8749"/>
                    <a:pt x="11465" y="4682"/>
                  </a:cubicBezTo>
                  <a:cubicBezTo>
                    <a:pt x="17744" y="3522"/>
                    <a:pt x="21374" y="369"/>
                    <a:pt x="21374" y="369"/>
                  </a:cubicBezTo>
                  <a:lnTo>
                    <a:pt x="21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8" name="Google Shape;19148;p81"/>
            <p:cNvSpPr/>
            <p:nvPr/>
          </p:nvSpPr>
          <p:spPr>
            <a:xfrm>
              <a:off x="1452211" y="2370490"/>
              <a:ext cx="1644555" cy="463203"/>
            </a:xfrm>
            <a:custGeom>
              <a:avLst/>
              <a:gdLst/>
              <a:ahLst/>
              <a:cxnLst/>
              <a:rect l="l" t="t" r="r" b="b"/>
              <a:pathLst>
                <a:path w="47689" h="13432" fill="none" extrusionOk="0">
                  <a:moveTo>
                    <a:pt x="47689" y="765"/>
                  </a:moveTo>
                  <a:lnTo>
                    <a:pt x="47689" y="12680"/>
                  </a:lnTo>
                  <a:cubicBezTo>
                    <a:pt x="47689" y="13090"/>
                    <a:pt x="47348" y="13431"/>
                    <a:pt x="46938" y="13431"/>
                  </a:cubicBezTo>
                  <a:lnTo>
                    <a:pt x="765" y="13431"/>
                  </a:lnTo>
                  <a:cubicBezTo>
                    <a:pt x="341" y="13431"/>
                    <a:pt x="0" y="13090"/>
                    <a:pt x="0" y="12680"/>
                  </a:cubicBezTo>
                  <a:lnTo>
                    <a:pt x="0" y="765"/>
                  </a:lnTo>
                  <a:cubicBezTo>
                    <a:pt x="0" y="342"/>
                    <a:pt x="341" y="14"/>
                    <a:pt x="765" y="14"/>
                  </a:cubicBezTo>
                  <a:lnTo>
                    <a:pt x="22029" y="14"/>
                  </a:lnTo>
                  <a:lnTo>
                    <a:pt x="22029" y="765"/>
                  </a:lnTo>
                  <a:cubicBezTo>
                    <a:pt x="22029" y="765"/>
                    <a:pt x="18399" y="3918"/>
                    <a:pt x="12134" y="5078"/>
                  </a:cubicBezTo>
                  <a:cubicBezTo>
                    <a:pt x="13021" y="9145"/>
                    <a:pt x="17935" y="12244"/>
                    <a:pt x="23845" y="12244"/>
                  </a:cubicBezTo>
                  <a:cubicBezTo>
                    <a:pt x="29768" y="12244"/>
                    <a:pt x="34668" y="9145"/>
                    <a:pt x="35569" y="5078"/>
                  </a:cubicBezTo>
                  <a:cubicBezTo>
                    <a:pt x="29290" y="3918"/>
                    <a:pt x="25660" y="765"/>
                    <a:pt x="25660" y="765"/>
                  </a:cubicBezTo>
                  <a:lnTo>
                    <a:pt x="25660" y="14"/>
                  </a:lnTo>
                  <a:lnTo>
                    <a:pt x="46938" y="14"/>
                  </a:lnTo>
                  <a:cubicBezTo>
                    <a:pt x="47348" y="1"/>
                    <a:pt x="47689" y="342"/>
                    <a:pt x="47689" y="765"/>
                  </a:cubicBezTo>
                  <a:close/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9" name="Google Shape;19149;p81"/>
            <p:cNvSpPr/>
            <p:nvPr/>
          </p:nvSpPr>
          <p:spPr>
            <a:xfrm>
              <a:off x="2420832" y="2933408"/>
              <a:ext cx="449995" cy="1180042"/>
            </a:xfrm>
            <a:custGeom>
              <a:avLst/>
              <a:gdLst/>
              <a:ahLst/>
              <a:cxnLst/>
              <a:rect l="l" t="t" r="r" b="b"/>
              <a:pathLst>
                <a:path w="13049" h="34219" extrusionOk="0">
                  <a:moveTo>
                    <a:pt x="8176" y="1"/>
                  </a:moveTo>
                  <a:cubicBezTo>
                    <a:pt x="7589" y="1"/>
                    <a:pt x="6606" y="6961"/>
                    <a:pt x="6606" y="6961"/>
                  </a:cubicBezTo>
                  <a:lnTo>
                    <a:pt x="4341" y="642"/>
                  </a:lnTo>
                  <a:cubicBezTo>
                    <a:pt x="4232" y="614"/>
                    <a:pt x="4128" y="600"/>
                    <a:pt x="4030" y="600"/>
                  </a:cubicBezTo>
                  <a:cubicBezTo>
                    <a:pt x="1929" y="600"/>
                    <a:pt x="2120" y="6752"/>
                    <a:pt x="2198" y="8395"/>
                  </a:cubicBezTo>
                  <a:cubicBezTo>
                    <a:pt x="2280" y="10114"/>
                    <a:pt x="887" y="12448"/>
                    <a:pt x="887" y="12448"/>
                  </a:cubicBezTo>
                  <a:cubicBezTo>
                    <a:pt x="915" y="13431"/>
                    <a:pt x="601" y="14400"/>
                    <a:pt x="0" y="15164"/>
                  </a:cubicBezTo>
                  <a:cubicBezTo>
                    <a:pt x="0" y="15164"/>
                    <a:pt x="123" y="19109"/>
                    <a:pt x="601" y="19860"/>
                  </a:cubicBezTo>
                  <a:cubicBezTo>
                    <a:pt x="1079" y="20610"/>
                    <a:pt x="2730" y="24323"/>
                    <a:pt x="4450" y="26002"/>
                  </a:cubicBezTo>
                  <a:cubicBezTo>
                    <a:pt x="6183" y="27680"/>
                    <a:pt x="12120" y="34218"/>
                    <a:pt x="12120" y="34218"/>
                  </a:cubicBezTo>
                  <a:lnTo>
                    <a:pt x="13049" y="17608"/>
                  </a:lnTo>
                  <a:lnTo>
                    <a:pt x="12939" y="6634"/>
                  </a:lnTo>
                  <a:cubicBezTo>
                    <a:pt x="12939" y="6634"/>
                    <a:pt x="12280" y="1747"/>
                    <a:pt x="11549" y="1747"/>
                  </a:cubicBezTo>
                  <a:cubicBezTo>
                    <a:pt x="11544" y="1747"/>
                    <a:pt x="11539" y="1747"/>
                    <a:pt x="11534" y="1748"/>
                  </a:cubicBezTo>
                  <a:cubicBezTo>
                    <a:pt x="10797" y="1830"/>
                    <a:pt x="10019" y="3809"/>
                    <a:pt x="10019" y="3809"/>
                  </a:cubicBezTo>
                  <a:cubicBezTo>
                    <a:pt x="10019" y="3809"/>
                    <a:pt x="8763" y="1"/>
                    <a:pt x="8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0" name="Google Shape;19150;p81"/>
            <p:cNvSpPr/>
            <p:nvPr/>
          </p:nvSpPr>
          <p:spPr>
            <a:xfrm>
              <a:off x="2463178" y="2907441"/>
              <a:ext cx="723013" cy="1267669"/>
            </a:xfrm>
            <a:custGeom>
              <a:avLst/>
              <a:gdLst/>
              <a:ahLst/>
              <a:cxnLst/>
              <a:rect l="l" t="t" r="r" b="b"/>
              <a:pathLst>
                <a:path w="20966" h="36760" extrusionOk="0">
                  <a:moveTo>
                    <a:pt x="7328" y="0"/>
                  </a:moveTo>
                  <a:cubicBezTo>
                    <a:pt x="7188" y="0"/>
                    <a:pt x="7030" y="21"/>
                    <a:pt x="6852" y="71"/>
                  </a:cubicBezTo>
                  <a:cubicBezTo>
                    <a:pt x="6102" y="276"/>
                    <a:pt x="6429" y="2432"/>
                    <a:pt x="6429" y="2432"/>
                  </a:cubicBezTo>
                  <a:lnTo>
                    <a:pt x="6593" y="6008"/>
                  </a:lnTo>
                  <a:cubicBezTo>
                    <a:pt x="6484" y="7141"/>
                    <a:pt x="6429" y="9871"/>
                    <a:pt x="6429" y="9871"/>
                  </a:cubicBezTo>
                  <a:cubicBezTo>
                    <a:pt x="6429" y="9871"/>
                    <a:pt x="5993" y="10552"/>
                    <a:pt x="5684" y="10552"/>
                  </a:cubicBezTo>
                  <a:cubicBezTo>
                    <a:pt x="5643" y="10552"/>
                    <a:pt x="5605" y="10540"/>
                    <a:pt x="5569" y="10512"/>
                  </a:cubicBezTo>
                  <a:cubicBezTo>
                    <a:pt x="5255" y="10280"/>
                    <a:pt x="4614" y="7032"/>
                    <a:pt x="4286" y="5913"/>
                  </a:cubicBezTo>
                  <a:cubicBezTo>
                    <a:pt x="3945" y="4794"/>
                    <a:pt x="3563" y="2350"/>
                    <a:pt x="3126" y="1395"/>
                  </a:cubicBezTo>
                  <a:cubicBezTo>
                    <a:pt x="3048" y="1222"/>
                    <a:pt x="2856" y="1090"/>
                    <a:pt x="2605" y="1090"/>
                  </a:cubicBezTo>
                  <a:cubicBezTo>
                    <a:pt x="2421" y="1090"/>
                    <a:pt x="2205" y="1161"/>
                    <a:pt x="1980" y="1340"/>
                  </a:cubicBezTo>
                  <a:cubicBezTo>
                    <a:pt x="1447" y="1764"/>
                    <a:pt x="1884" y="6336"/>
                    <a:pt x="1898" y="7646"/>
                  </a:cubicBezTo>
                  <a:cubicBezTo>
                    <a:pt x="1912" y="8957"/>
                    <a:pt x="2567" y="11522"/>
                    <a:pt x="2567" y="11522"/>
                  </a:cubicBezTo>
                  <a:cubicBezTo>
                    <a:pt x="2567" y="11522"/>
                    <a:pt x="1939" y="12642"/>
                    <a:pt x="1338" y="13065"/>
                  </a:cubicBezTo>
                  <a:cubicBezTo>
                    <a:pt x="738" y="13488"/>
                    <a:pt x="1" y="14348"/>
                    <a:pt x="260" y="15262"/>
                  </a:cubicBezTo>
                  <a:cubicBezTo>
                    <a:pt x="519" y="16177"/>
                    <a:pt x="656" y="20039"/>
                    <a:pt x="1243" y="21281"/>
                  </a:cubicBezTo>
                  <a:cubicBezTo>
                    <a:pt x="1830" y="22523"/>
                    <a:pt x="4464" y="25717"/>
                    <a:pt x="4805" y="26577"/>
                  </a:cubicBezTo>
                  <a:cubicBezTo>
                    <a:pt x="4914" y="26864"/>
                    <a:pt x="6293" y="28174"/>
                    <a:pt x="7371" y="29703"/>
                  </a:cubicBezTo>
                  <a:cubicBezTo>
                    <a:pt x="8040" y="30631"/>
                    <a:pt x="8736" y="31654"/>
                    <a:pt x="9377" y="32637"/>
                  </a:cubicBezTo>
                  <a:cubicBezTo>
                    <a:pt x="10811" y="34794"/>
                    <a:pt x="11984" y="36718"/>
                    <a:pt x="11984" y="36759"/>
                  </a:cubicBezTo>
                  <a:lnTo>
                    <a:pt x="20965" y="32037"/>
                  </a:lnTo>
                  <a:cubicBezTo>
                    <a:pt x="20924" y="31927"/>
                    <a:pt x="20010" y="30972"/>
                    <a:pt x="18918" y="29812"/>
                  </a:cubicBezTo>
                  <a:cubicBezTo>
                    <a:pt x="17362" y="28119"/>
                    <a:pt x="15451" y="26004"/>
                    <a:pt x="15342" y="25417"/>
                  </a:cubicBezTo>
                  <a:cubicBezTo>
                    <a:pt x="15192" y="24612"/>
                    <a:pt x="14659" y="23711"/>
                    <a:pt x="14632" y="23656"/>
                  </a:cubicBezTo>
                  <a:cubicBezTo>
                    <a:pt x="14632" y="23656"/>
                    <a:pt x="15451" y="21131"/>
                    <a:pt x="15424" y="20053"/>
                  </a:cubicBezTo>
                  <a:cubicBezTo>
                    <a:pt x="15410" y="18961"/>
                    <a:pt x="14919" y="16846"/>
                    <a:pt x="15110" y="14007"/>
                  </a:cubicBezTo>
                  <a:cubicBezTo>
                    <a:pt x="15192" y="12683"/>
                    <a:pt x="14550" y="10676"/>
                    <a:pt x="14482" y="10676"/>
                  </a:cubicBezTo>
                  <a:cubicBezTo>
                    <a:pt x="14414" y="10663"/>
                    <a:pt x="14004" y="6800"/>
                    <a:pt x="13963" y="6199"/>
                  </a:cubicBezTo>
                  <a:cubicBezTo>
                    <a:pt x="13936" y="5599"/>
                    <a:pt x="13854" y="4220"/>
                    <a:pt x="13295" y="3947"/>
                  </a:cubicBezTo>
                  <a:cubicBezTo>
                    <a:pt x="13229" y="3914"/>
                    <a:pt x="13168" y="3899"/>
                    <a:pt x="13111" y="3899"/>
                  </a:cubicBezTo>
                  <a:cubicBezTo>
                    <a:pt x="12681" y="3899"/>
                    <a:pt x="12489" y="4739"/>
                    <a:pt x="12489" y="4739"/>
                  </a:cubicBezTo>
                  <a:lnTo>
                    <a:pt x="12326" y="4289"/>
                  </a:lnTo>
                  <a:cubicBezTo>
                    <a:pt x="12148" y="3825"/>
                    <a:pt x="11165" y="2637"/>
                    <a:pt x="11056" y="2432"/>
                  </a:cubicBezTo>
                  <a:cubicBezTo>
                    <a:pt x="10970" y="2298"/>
                    <a:pt x="10444" y="1981"/>
                    <a:pt x="10069" y="1981"/>
                  </a:cubicBezTo>
                  <a:cubicBezTo>
                    <a:pt x="9911" y="1981"/>
                    <a:pt x="9779" y="2037"/>
                    <a:pt x="9719" y="2187"/>
                  </a:cubicBezTo>
                  <a:cubicBezTo>
                    <a:pt x="9500" y="2692"/>
                    <a:pt x="10251" y="6172"/>
                    <a:pt x="10251" y="6172"/>
                  </a:cubicBezTo>
                  <a:lnTo>
                    <a:pt x="9787" y="10704"/>
                  </a:lnTo>
                  <a:cubicBezTo>
                    <a:pt x="9500" y="10021"/>
                    <a:pt x="9705" y="6745"/>
                    <a:pt x="9732" y="6159"/>
                  </a:cubicBezTo>
                  <a:cubicBezTo>
                    <a:pt x="9746" y="5708"/>
                    <a:pt x="9309" y="3934"/>
                    <a:pt x="9091" y="3047"/>
                  </a:cubicBezTo>
                  <a:cubicBezTo>
                    <a:pt x="9063" y="2951"/>
                    <a:pt x="9036" y="2869"/>
                    <a:pt x="9023" y="2787"/>
                  </a:cubicBezTo>
                  <a:cubicBezTo>
                    <a:pt x="9009" y="2760"/>
                    <a:pt x="9009" y="2719"/>
                    <a:pt x="8995" y="2692"/>
                  </a:cubicBezTo>
                  <a:lnTo>
                    <a:pt x="8995" y="2678"/>
                  </a:lnTo>
                  <a:cubicBezTo>
                    <a:pt x="8995" y="2664"/>
                    <a:pt x="8995" y="2651"/>
                    <a:pt x="8995" y="2637"/>
                  </a:cubicBezTo>
                  <a:lnTo>
                    <a:pt x="8968" y="2542"/>
                  </a:lnTo>
                  <a:cubicBezTo>
                    <a:pt x="8968" y="2542"/>
                    <a:pt x="8477" y="972"/>
                    <a:pt x="8367" y="699"/>
                  </a:cubicBezTo>
                  <a:cubicBezTo>
                    <a:pt x="8266" y="485"/>
                    <a:pt x="7997" y="0"/>
                    <a:pt x="7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1" name="Google Shape;19151;p81"/>
            <p:cNvSpPr/>
            <p:nvPr/>
          </p:nvSpPr>
          <p:spPr>
            <a:xfrm>
              <a:off x="2463178" y="2907441"/>
              <a:ext cx="323400" cy="1125521"/>
            </a:xfrm>
            <a:custGeom>
              <a:avLst/>
              <a:gdLst/>
              <a:ahLst/>
              <a:cxnLst/>
              <a:rect l="l" t="t" r="r" b="b"/>
              <a:pathLst>
                <a:path w="9378" h="32638" extrusionOk="0">
                  <a:moveTo>
                    <a:pt x="7328" y="0"/>
                  </a:moveTo>
                  <a:cubicBezTo>
                    <a:pt x="7188" y="0"/>
                    <a:pt x="7030" y="21"/>
                    <a:pt x="6852" y="71"/>
                  </a:cubicBezTo>
                  <a:cubicBezTo>
                    <a:pt x="6102" y="276"/>
                    <a:pt x="6429" y="2432"/>
                    <a:pt x="6429" y="2432"/>
                  </a:cubicBezTo>
                  <a:lnTo>
                    <a:pt x="6593" y="6008"/>
                  </a:lnTo>
                  <a:cubicBezTo>
                    <a:pt x="6484" y="7141"/>
                    <a:pt x="6429" y="9871"/>
                    <a:pt x="6429" y="9871"/>
                  </a:cubicBezTo>
                  <a:cubicBezTo>
                    <a:pt x="6429" y="9871"/>
                    <a:pt x="5993" y="10552"/>
                    <a:pt x="5684" y="10552"/>
                  </a:cubicBezTo>
                  <a:cubicBezTo>
                    <a:pt x="5643" y="10552"/>
                    <a:pt x="5605" y="10540"/>
                    <a:pt x="5569" y="10512"/>
                  </a:cubicBezTo>
                  <a:cubicBezTo>
                    <a:pt x="5255" y="10280"/>
                    <a:pt x="4614" y="7032"/>
                    <a:pt x="4286" y="5913"/>
                  </a:cubicBezTo>
                  <a:cubicBezTo>
                    <a:pt x="3945" y="4794"/>
                    <a:pt x="3563" y="2350"/>
                    <a:pt x="3126" y="1395"/>
                  </a:cubicBezTo>
                  <a:cubicBezTo>
                    <a:pt x="3048" y="1222"/>
                    <a:pt x="2856" y="1090"/>
                    <a:pt x="2605" y="1090"/>
                  </a:cubicBezTo>
                  <a:cubicBezTo>
                    <a:pt x="2421" y="1090"/>
                    <a:pt x="2205" y="1161"/>
                    <a:pt x="1980" y="1340"/>
                  </a:cubicBezTo>
                  <a:cubicBezTo>
                    <a:pt x="1447" y="1764"/>
                    <a:pt x="1884" y="6336"/>
                    <a:pt x="1898" y="7646"/>
                  </a:cubicBezTo>
                  <a:cubicBezTo>
                    <a:pt x="1912" y="8957"/>
                    <a:pt x="2567" y="11522"/>
                    <a:pt x="2567" y="11522"/>
                  </a:cubicBezTo>
                  <a:cubicBezTo>
                    <a:pt x="2567" y="11522"/>
                    <a:pt x="1939" y="12642"/>
                    <a:pt x="1338" y="13065"/>
                  </a:cubicBezTo>
                  <a:cubicBezTo>
                    <a:pt x="738" y="13488"/>
                    <a:pt x="1" y="14348"/>
                    <a:pt x="260" y="15262"/>
                  </a:cubicBezTo>
                  <a:cubicBezTo>
                    <a:pt x="519" y="16177"/>
                    <a:pt x="656" y="20039"/>
                    <a:pt x="1243" y="21281"/>
                  </a:cubicBezTo>
                  <a:cubicBezTo>
                    <a:pt x="1830" y="22523"/>
                    <a:pt x="4464" y="25717"/>
                    <a:pt x="4805" y="26577"/>
                  </a:cubicBezTo>
                  <a:cubicBezTo>
                    <a:pt x="4928" y="26864"/>
                    <a:pt x="6293" y="28174"/>
                    <a:pt x="7371" y="29703"/>
                  </a:cubicBezTo>
                  <a:cubicBezTo>
                    <a:pt x="8040" y="30631"/>
                    <a:pt x="8736" y="31654"/>
                    <a:pt x="9377" y="32637"/>
                  </a:cubicBezTo>
                  <a:cubicBezTo>
                    <a:pt x="7494" y="29402"/>
                    <a:pt x="7289" y="28092"/>
                    <a:pt x="6975" y="27655"/>
                  </a:cubicBezTo>
                  <a:cubicBezTo>
                    <a:pt x="6470" y="26946"/>
                    <a:pt x="4846" y="26468"/>
                    <a:pt x="5010" y="25731"/>
                  </a:cubicBezTo>
                  <a:cubicBezTo>
                    <a:pt x="5119" y="25240"/>
                    <a:pt x="5324" y="24789"/>
                    <a:pt x="5583" y="24366"/>
                  </a:cubicBezTo>
                  <a:cubicBezTo>
                    <a:pt x="5490" y="24334"/>
                    <a:pt x="5405" y="24319"/>
                    <a:pt x="5327" y="24319"/>
                  </a:cubicBezTo>
                  <a:cubicBezTo>
                    <a:pt x="4750" y="24319"/>
                    <a:pt x="4559" y="25103"/>
                    <a:pt x="4559" y="25103"/>
                  </a:cubicBezTo>
                  <a:cubicBezTo>
                    <a:pt x="4218" y="24871"/>
                    <a:pt x="2185" y="22537"/>
                    <a:pt x="1802" y="21650"/>
                  </a:cubicBezTo>
                  <a:cubicBezTo>
                    <a:pt x="1516" y="20763"/>
                    <a:pt x="1652" y="19794"/>
                    <a:pt x="2144" y="18988"/>
                  </a:cubicBezTo>
                  <a:cubicBezTo>
                    <a:pt x="2799" y="17910"/>
                    <a:pt x="2826" y="17542"/>
                    <a:pt x="2799" y="17432"/>
                  </a:cubicBezTo>
                  <a:lnTo>
                    <a:pt x="2799" y="17432"/>
                  </a:lnTo>
                  <a:lnTo>
                    <a:pt x="3113" y="18238"/>
                  </a:lnTo>
                  <a:cubicBezTo>
                    <a:pt x="3113" y="18238"/>
                    <a:pt x="3113" y="15139"/>
                    <a:pt x="3372" y="14320"/>
                  </a:cubicBezTo>
                  <a:cubicBezTo>
                    <a:pt x="3631" y="13488"/>
                    <a:pt x="2539" y="10007"/>
                    <a:pt x="2594" y="8847"/>
                  </a:cubicBezTo>
                  <a:cubicBezTo>
                    <a:pt x="2638" y="7908"/>
                    <a:pt x="3442" y="6889"/>
                    <a:pt x="3979" y="6889"/>
                  </a:cubicBezTo>
                  <a:cubicBezTo>
                    <a:pt x="4105" y="6889"/>
                    <a:pt x="4217" y="6945"/>
                    <a:pt x="4300" y="7073"/>
                  </a:cubicBezTo>
                  <a:cubicBezTo>
                    <a:pt x="4737" y="7742"/>
                    <a:pt x="4942" y="11454"/>
                    <a:pt x="5515" y="11700"/>
                  </a:cubicBezTo>
                  <a:cubicBezTo>
                    <a:pt x="5646" y="11753"/>
                    <a:pt x="5780" y="11780"/>
                    <a:pt x="5910" y="11780"/>
                  </a:cubicBezTo>
                  <a:cubicBezTo>
                    <a:pt x="6348" y="11780"/>
                    <a:pt x="6730" y="11475"/>
                    <a:pt x="6730" y="10854"/>
                  </a:cubicBezTo>
                  <a:cubicBezTo>
                    <a:pt x="6730" y="10048"/>
                    <a:pt x="7084" y="6404"/>
                    <a:pt x="7330" y="5967"/>
                  </a:cubicBezTo>
                  <a:lnTo>
                    <a:pt x="7330" y="5967"/>
                  </a:lnTo>
                  <a:lnTo>
                    <a:pt x="6989" y="6159"/>
                  </a:lnTo>
                  <a:cubicBezTo>
                    <a:pt x="7098" y="5558"/>
                    <a:pt x="7112" y="4944"/>
                    <a:pt x="7030" y="4343"/>
                  </a:cubicBezTo>
                  <a:cubicBezTo>
                    <a:pt x="6916" y="3499"/>
                    <a:pt x="6652" y="2144"/>
                    <a:pt x="7685" y="2144"/>
                  </a:cubicBezTo>
                  <a:cubicBezTo>
                    <a:pt x="7771" y="2144"/>
                    <a:pt x="7866" y="2153"/>
                    <a:pt x="7972" y="2173"/>
                  </a:cubicBezTo>
                  <a:cubicBezTo>
                    <a:pt x="8463" y="2269"/>
                    <a:pt x="8818" y="2623"/>
                    <a:pt x="9091" y="3047"/>
                  </a:cubicBezTo>
                  <a:cubicBezTo>
                    <a:pt x="9063" y="2951"/>
                    <a:pt x="9036" y="2869"/>
                    <a:pt x="9023" y="2787"/>
                  </a:cubicBezTo>
                  <a:cubicBezTo>
                    <a:pt x="9009" y="2760"/>
                    <a:pt x="9009" y="2719"/>
                    <a:pt x="8995" y="2692"/>
                  </a:cubicBezTo>
                  <a:lnTo>
                    <a:pt x="8995" y="2678"/>
                  </a:lnTo>
                  <a:cubicBezTo>
                    <a:pt x="8995" y="2664"/>
                    <a:pt x="8995" y="2651"/>
                    <a:pt x="8995" y="2637"/>
                  </a:cubicBezTo>
                  <a:lnTo>
                    <a:pt x="8968" y="2542"/>
                  </a:lnTo>
                  <a:cubicBezTo>
                    <a:pt x="8968" y="2542"/>
                    <a:pt x="8477" y="972"/>
                    <a:pt x="8367" y="699"/>
                  </a:cubicBezTo>
                  <a:cubicBezTo>
                    <a:pt x="8266" y="485"/>
                    <a:pt x="7997" y="0"/>
                    <a:pt x="7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2" name="Google Shape;19152;p81"/>
            <p:cNvSpPr/>
            <p:nvPr/>
          </p:nvSpPr>
          <p:spPr>
            <a:xfrm>
              <a:off x="2893848" y="3042033"/>
              <a:ext cx="222187" cy="893955"/>
            </a:xfrm>
            <a:custGeom>
              <a:avLst/>
              <a:gdLst/>
              <a:ahLst/>
              <a:cxnLst/>
              <a:rect l="l" t="t" r="r" b="b"/>
              <a:pathLst>
                <a:path w="6443" h="25923" extrusionOk="0">
                  <a:moveTo>
                    <a:pt x="629" y="0"/>
                  </a:moveTo>
                  <a:cubicBezTo>
                    <a:pt x="194" y="0"/>
                    <a:pt x="0" y="850"/>
                    <a:pt x="0" y="850"/>
                  </a:cubicBezTo>
                  <a:lnTo>
                    <a:pt x="587" y="3852"/>
                  </a:lnTo>
                  <a:lnTo>
                    <a:pt x="14" y="7633"/>
                  </a:lnTo>
                  <a:cubicBezTo>
                    <a:pt x="14" y="7633"/>
                    <a:pt x="301" y="9517"/>
                    <a:pt x="314" y="10185"/>
                  </a:cubicBezTo>
                  <a:cubicBezTo>
                    <a:pt x="318" y="10358"/>
                    <a:pt x="369" y="10429"/>
                    <a:pt x="441" y="10429"/>
                  </a:cubicBezTo>
                  <a:cubicBezTo>
                    <a:pt x="654" y="10429"/>
                    <a:pt x="1047" y="9815"/>
                    <a:pt x="915" y="9407"/>
                  </a:cubicBezTo>
                  <a:cubicBezTo>
                    <a:pt x="737" y="8875"/>
                    <a:pt x="505" y="7224"/>
                    <a:pt x="710" y="6801"/>
                  </a:cubicBezTo>
                  <a:cubicBezTo>
                    <a:pt x="807" y="6612"/>
                    <a:pt x="1024" y="6461"/>
                    <a:pt x="1269" y="6461"/>
                  </a:cubicBezTo>
                  <a:cubicBezTo>
                    <a:pt x="1572" y="6461"/>
                    <a:pt x="1918" y="6693"/>
                    <a:pt x="2130" y="7374"/>
                  </a:cubicBezTo>
                  <a:cubicBezTo>
                    <a:pt x="2512" y="8602"/>
                    <a:pt x="2280" y="10690"/>
                    <a:pt x="1993" y="11537"/>
                  </a:cubicBezTo>
                  <a:cubicBezTo>
                    <a:pt x="1720" y="12397"/>
                    <a:pt x="1652" y="13966"/>
                    <a:pt x="1652" y="13966"/>
                  </a:cubicBezTo>
                  <a:cubicBezTo>
                    <a:pt x="1652" y="13966"/>
                    <a:pt x="1694" y="13861"/>
                    <a:pt x="1765" y="13861"/>
                  </a:cubicBezTo>
                  <a:cubicBezTo>
                    <a:pt x="1866" y="13861"/>
                    <a:pt x="2027" y="14073"/>
                    <a:pt x="2211" y="15099"/>
                  </a:cubicBezTo>
                  <a:cubicBezTo>
                    <a:pt x="2403" y="16123"/>
                    <a:pt x="2375" y="17174"/>
                    <a:pt x="2130" y="18184"/>
                  </a:cubicBezTo>
                  <a:lnTo>
                    <a:pt x="1829" y="17310"/>
                  </a:lnTo>
                  <a:cubicBezTo>
                    <a:pt x="1829" y="17310"/>
                    <a:pt x="1160" y="18825"/>
                    <a:pt x="1652" y="19753"/>
                  </a:cubicBezTo>
                  <a:cubicBezTo>
                    <a:pt x="2143" y="20681"/>
                    <a:pt x="2430" y="21828"/>
                    <a:pt x="2211" y="22374"/>
                  </a:cubicBezTo>
                  <a:cubicBezTo>
                    <a:pt x="2042" y="22751"/>
                    <a:pt x="4590" y="24171"/>
                    <a:pt x="6212" y="25686"/>
                  </a:cubicBezTo>
                  <a:lnTo>
                    <a:pt x="6212" y="25686"/>
                  </a:lnTo>
                  <a:cubicBezTo>
                    <a:pt x="4701" y="24038"/>
                    <a:pt x="2957" y="22087"/>
                    <a:pt x="2853" y="21528"/>
                  </a:cubicBezTo>
                  <a:cubicBezTo>
                    <a:pt x="2703" y="20722"/>
                    <a:pt x="2170" y="19808"/>
                    <a:pt x="2143" y="19767"/>
                  </a:cubicBezTo>
                  <a:cubicBezTo>
                    <a:pt x="2143" y="19767"/>
                    <a:pt x="2962" y="17242"/>
                    <a:pt x="2948" y="16150"/>
                  </a:cubicBezTo>
                  <a:cubicBezTo>
                    <a:pt x="2921" y="15058"/>
                    <a:pt x="2430" y="12956"/>
                    <a:pt x="2621" y="10117"/>
                  </a:cubicBezTo>
                  <a:cubicBezTo>
                    <a:pt x="2703" y="8793"/>
                    <a:pt x="2061" y="6787"/>
                    <a:pt x="1993" y="6773"/>
                  </a:cubicBezTo>
                  <a:cubicBezTo>
                    <a:pt x="1925" y="6773"/>
                    <a:pt x="1515" y="2911"/>
                    <a:pt x="1488" y="2310"/>
                  </a:cubicBezTo>
                  <a:cubicBezTo>
                    <a:pt x="1447" y="1710"/>
                    <a:pt x="1379" y="331"/>
                    <a:pt x="806" y="44"/>
                  </a:cubicBezTo>
                  <a:cubicBezTo>
                    <a:pt x="743" y="14"/>
                    <a:pt x="684" y="0"/>
                    <a:pt x="629" y="0"/>
                  </a:cubicBezTo>
                  <a:close/>
                  <a:moveTo>
                    <a:pt x="6212" y="25686"/>
                  </a:moveTo>
                  <a:cubicBezTo>
                    <a:pt x="6285" y="25766"/>
                    <a:pt x="6357" y="25845"/>
                    <a:pt x="6429" y="25923"/>
                  </a:cubicBezTo>
                  <a:lnTo>
                    <a:pt x="6443" y="25909"/>
                  </a:lnTo>
                  <a:cubicBezTo>
                    <a:pt x="6368" y="25834"/>
                    <a:pt x="6291" y="25760"/>
                    <a:pt x="6212" y="256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3" name="Google Shape;19153;p81"/>
            <p:cNvSpPr/>
            <p:nvPr/>
          </p:nvSpPr>
          <p:spPr>
            <a:xfrm>
              <a:off x="2790776" y="2975754"/>
              <a:ext cx="99800" cy="346057"/>
            </a:xfrm>
            <a:custGeom>
              <a:avLst/>
              <a:gdLst/>
              <a:ahLst/>
              <a:cxnLst/>
              <a:rect l="l" t="t" r="r" b="b"/>
              <a:pathLst>
                <a:path w="2894" h="10035" extrusionOk="0">
                  <a:moveTo>
                    <a:pt x="567" y="0"/>
                  </a:moveTo>
                  <a:cubicBezTo>
                    <a:pt x="410" y="0"/>
                    <a:pt x="279" y="57"/>
                    <a:pt x="219" y="206"/>
                  </a:cubicBezTo>
                  <a:cubicBezTo>
                    <a:pt x="0" y="711"/>
                    <a:pt x="751" y="4205"/>
                    <a:pt x="751" y="4205"/>
                  </a:cubicBezTo>
                  <a:lnTo>
                    <a:pt x="301" y="8736"/>
                  </a:lnTo>
                  <a:cubicBezTo>
                    <a:pt x="232" y="8545"/>
                    <a:pt x="191" y="8354"/>
                    <a:pt x="178" y="8163"/>
                  </a:cubicBezTo>
                  <a:lnTo>
                    <a:pt x="178" y="8163"/>
                  </a:lnTo>
                  <a:cubicBezTo>
                    <a:pt x="178" y="8391"/>
                    <a:pt x="244" y="10034"/>
                    <a:pt x="831" y="10034"/>
                  </a:cubicBezTo>
                  <a:cubicBezTo>
                    <a:pt x="841" y="10034"/>
                    <a:pt x="850" y="10034"/>
                    <a:pt x="860" y="10033"/>
                  </a:cubicBezTo>
                  <a:cubicBezTo>
                    <a:pt x="860" y="10033"/>
                    <a:pt x="1106" y="9855"/>
                    <a:pt x="1201" y="8941"/>
                  </a:cubicBezTo>
                  <a:cubicBezTo>
                    <a:pt x="1283" y="8026"/>
                    <a:pt x="1911" y="5283"/>
                    <a:pt x="1775" y="4928"/>
                  </a:cubicBezTo>
                  <a:cubicBezTo>
                    <a:pt x="1652" y="4587"/>
                    <a:pt x="1106" y="2362"/>
                    <a:pt x="1270" y="2007"/>
                  </a:cubicBezTo>
                  <a:cubicBezTo>
                    <a:pt x="1349" y="1836"/>
                    <a:pt x="1606" y="1655"/>
                    <a:pt x="1911" y="1655"/>
                  </a:cubicBezTo>
                  <a:cubicBezTo>
                    <a:pt x="2237" y="1655"/>
                    <a:pt x="2618" y="1863"/>
                    <a:pt x="2894" y="2512"/>
                  </a:cubicBezTo>
                  <a:cubicBezTo>
                    <a:pt x="2880" y="2458"/>
                    <a:pt x="2853" y="2390"/>
                    <a:pt x="2826" y="2308"/>
                  </a:cubicBezTo>
                  <a:cubicBezTo>
                    <a:pt x="2648" y="1857"/>
                    <a:pt x="1665" y="656"/>
                    <a:pt x="1556" y="465"/>
                  </a:cubicBezTo>
                  <a:cubicBezTo>
                    <a:pt x="1470" y="321"/>
                    <a:pt x="943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4" name="Google Shape;19154;p81"/>
            <p:cNvSpPr/>
            <p:nvPr/>
          </p:nvSpPr>
          <p:spPr>
            <a:xfrm>
              <a:off x="2463178" y="2899993"/>
              <a:ext cx="723013" cy="1274635"/>
            </a:xfrm>
            <a:custGeom>
              <a:avLst/>
              <a:gdLst/>
              <a:ahLst/>
              <a:cxnLst/>
              <a:rect l="l" t="t" r="r" b="b"/>
              <a:pathLst>
                <a:path w="20966" h="36962" fill="none" extrusionOk="0">
                  <a:moveTo>
                    <a:pt x="20965" y="32253"/>
                  </a:moveTo>
                  <a:cubicBezTo>
                    <a:pt x="20856" y="31993"/>
                    <a:pt x="15519" y="26616"/>
                    <a:pt x="15342" y="25633"/>
                  </a:cubicBezTo>
                  <a:cubicBezTo>
                    <a:pt x="15192" y="24814"/>
                    <a:pt x="14619" y="23872"/>
                    <a:pt x="14619" y="23872"/>
                  </a:cubicBezTo>
                  <a:cubicBezTo>
                    <a:pt x="14619" y="23872"/>
                    <a:pt x="15451" y="21361"/>
                    <a:pt x="15437" y="20255"/>
                  </a:cubicBezTo>
                  <a:cubicBezTo>
                    <a:pt x="15424" y="19150"/>
                    <a:pt x="14919" y="17062"/>
                    <a:pt x="15110" y="14223"/>
                  </a:cubicBezTo>
                  <a:cubicBezTo>
                    <a:pt x="15192" y="12899"/>
                    <a:pt x="14550" y="10892"/>
                    <a:pt x="14482" y="10879"/>
                  </a:cubicBezTo>
                  <a:cubicBezTo>
                    <a:pt x="14414" y="10879"/>
                    <a:pt x="14004" y="7016"/>
                    <a:pt x="13977" y="6415"/>
                  </a:cubicBezTo>
                  <a:cubicBezTo>
                    <a:pt x="13936" y="5815"/>
                    <a:pt x="13868" y="4436"/>
                    <a:pt x="13295" y="4150"/>
                  </a:cubicBezTo>
                  <a:cubicBezTo>
                    <a:pt x="12735" y="3877"/>
                    <a:pt x="12489" y="4955"/>
                    <a:pt x="12489" y="4955"/>
                  </a:cubicBezTo>
                  <a:lnTo>
                    <a:pt x="12326" y="4491"/>
                  </a:lnTo>
                  <a:cubicBezTo>
                    <a:pt x="12148" y="4041"/>
                    <a:pt x="11165" y="2839"/>
                    <a:pt x="11056" y="2648"/>
                  </a:cubicBezTo>
                  <a:cubicBezTo>
                    <a:pt x="10933" y="2444"/>
                    <a:pt x="9923" y="1884"/>
                    <a:pt x="9719" y="2389"/>
                  </a:cubicBezTo>
                  <a:cubicBezTo>
                    <a:pt x="9500" y="2894"/>
                    <a:pt x="10251" y="6388"/>
                    <a:pt x="10251" y="6388"/>
                  </a:cubicBezTo>
                  <a:lnTo>
                    <a:pt x="9801" y="10920"/>
                  </a:lnTo>
                  <a:cubicBezTo>
                    <a:pt x="9500" y="10237"/>
                    <a:pt x="9705" y="6948"/>
                    <a:pt x="9732" y="6361"/>
                  </a:cubicBezTo>
                  <a:cubicBezTo>
                    <a:pt x="9760" y="5774"/>
                    <a:pt x="8968" y="2758"/>
                    <a:pt x="8968" y="2758"/>
                  </a:cubicBezTo>
                  <a:cubicBezTo>
                    <a:pt x="8968" y="2758"/>
                    <a:pt x="8490" y="1188"/>
                    <a:pt x="8367" y="915"/>
                  </a:cubicBezTo>
                  <a:cubicBezTo>
                    <a:pt x="8245" y="642"/>
                    <a:pt x="7876" y="1"/>
                    <a:pt x="6852" y="287"/>
                  </a:cubicBezTo>
                  <a:cubicBezTo>
                    <a:pt x="6115" y="492"/>
                    <a:pt x="6429" y="2648"/>
                    <a:pt x="6429" y="2648"/>
                  </a:cubicBezTo>
                  <a:lnTo>
                    <a:pt x="6607" y="6224"/>
                  </a:lnTo>
                  <a:cubicBezTo>
                    <a:pt x="6484" y="7357"/>
                    <a:pt x="6429" y="10087"/>
                    <a:pt x="6429" y="10087"/>
                  </a:cubicBezTo>
                  <a:cubicBezTo>
                    <a:pt x="6429" y="10087"/>
                    <a:pt x="5883" y="10961"/>
                    <a:pt x="5569" y="10728"/>
                  </a:cubicBezTo>
                  <a:cubicBezTo>
                    <a:pt x="5255" y="10496"/>
                    <a:pt x="4628" y="7248"/>
                    <a:pt x="4286" y="6129"/>
                  </a:cubicBezTo>
                  <a:cubicBezTo>
                    <a:pt x="3959" y="4996"/>
                    <a:pt x="3563" y="2566"/>
                    <a:pt x="3126" y="1597"/>
                  </a:cubicBezTo>
                  <a:cubicBezTo>
                    <a:pt x="2990" y="1311"/>
                    <a:pt x="2512" y="1133"/>
                    <a:pt x="1980" y="1556"/>
                  </a:cubicBezTo>
                  <a:cubicBezTo>
                    <a:pt x="1447" y="1980"/>
                    <a:pt x="1898" y="6552"/>
                    <a:pt x="1898" y="7862"/>
                  </a:cubicBezTo>
                  <a:cubicBezTo>
                    <a:pt x="1912" y="9173"/>
                    <a:pt x="2567" y="11738"/>
                    <a:pt x="2567" y="11738"/>
                  </a:cubicBezTo>
                  <a:cubicBezTo>
                    <a:pt x="2567" y="11738"/>
                    <a:pt x="1939" y="12844"/>
                    <a:pt x="1352" y="13281"/>
                  </a:cubicBezTo>
                  <a:cubicBezTo>
                    <a:pt x="751" y="13704"/>
                    <a:pt x="1" y="14564"/>
                    <a:pt x="260" y="15478"/>
                  </a:cubicBezTo>
                  <a:cubicBezTo>
                    <a:pt x="519" y="16379"/>
                    <a:pt x="656" y="20255"/>
                    <a:pt x="1243" y="21484"/>
                  </a:cubicBezTo>
                  <a:cubicBezTo>
                    <a:pt x="1830" y="22726"/>
                    <a:pt x="4464" y="25920"/>
                    <a:pt x="4805" y="26779"/>
                  </a:cubicBezTo>
                  <a:cubicBezTo>
                    <a:pt x="4928" y="27066"/>
                    <a:pt x="6306" y="28376"/>
                    <a:pt x="7385" y="29905"/>
                  </a:cubicBezTo>
                  <a:cubicBezTo>
                    <a:pt x="9500" y="32894"/>
                    <a:pt x="11984" y="36893"/>
                    <a:pt x="11984" y="36961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5" name="Google Shape;19155;p81"/>
            <p:cNvSpPr/>
            <p:nvPr/>
          </p:nvSpPr>
          <p:spPr>
            <a:xfrm>
              <a:off x="2514973" y="3305249"/>
              <a:ext cx="51314" cy="281949"/>
            </a:xfrm>
            <a:custGeom>
              <a:avLst/>
              <a:gdLst/>
              <a:ahLst/>
              <a:cxnLst/>
              <a:rect l="l" t="t" r="r" b="b"/>
              <a:pathLst>
                <a:path w="1488" h="8176" fill="none" extrusionOk="0">
                  <a:moveTo>
                    <a:pt x="1065" y="0"/>
                  </a:moveTo>
                  <a:cubicBezTo>
                    <a:pt x="1065" y="0"/>
                    <a:pt x="1488" y="2088"/>
                    <a:pt x="1474" y="2443"/>
                  </a:cubicBezTo>
                  <a:cubicBezTo>
                    <a:pt x="1474" y="2443"/>
                    <a:pt x="1092" y="4067"/>
                    <a:pt x="1092" y="5105"/>
                  </a:cubicBezTo>
                  <a:cubicBezTo>
                    <a:pt x="833" y="5501"/>
                    <a:pt x="601" y="5924"/>
                    <a:pt x="396" y="6347"/>
                  </a:cubicBezTo>
                  <a:cubicBezTo>
                    <a:pt x="259" y="6729"/>
                    <a:pt x="0" y="7657"/>
                    <a:pt x="109" y="8176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6" name="Google Shape;19156;p81"/>
            <p:cNvSpPr/>
            <p:nvPr/>
          </p:nvSpPr>
          <p:spPr>
            <a:xfrm>
              <a:off x="2525318" y="3411598"/>
              <a:ext cx="35795" cy="15587"/>
            </a:xfrm>
            <a:custGeom>
              <a:avLst/>
              <a:gdLst/>
              <a:ahLst/>
              <a:cxnLst/>
              <a:rect l="l" t="t" r="r" b="b"/>
              <a:pathLst>
                <a:path w="1038" h="452" fill="none" extrusionOk="0">
                  <a:moveTo>
                    <a:pt x="0" y="1"/>
                  </a:moveTo>
                  <a:cubicBezTo>
                    <a:pt x="0" y="1"/>
                    <a:pt x="1038" y="14"/>
                    <a:pt x="969" y="451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7" name="Google Shape;19157;p81"/>
            <p:cNvSpPr/>
            <p:nvPr/>
          </p:nvSpPr>
          <p:spPr>
            <a:xfrm>
              <a:off x="2521559" y="3471393"/>
              <a:ext cx="31071" cy="13656"/>
            </a:xfrm>
            <a:custGeom>
              <a:avLst/>
              <a:gdLst/>
              <a:ahLst/>
              <a:cxnLst/>
              <a:rect l="l" t="t" r="r" b="b"/>
              <a:pathLst>
                <a:path w="901" h="396" fill="none" extrusionOk="0">
                  <a:moveTo>
                    <a:pt x="901" y="300"/>
                  </a:moveTo>
                  <a:cubicBezTo>
                    <a:pt x="901" y="300"/>
                    <a:pt x="246" y="0"/>
                    <a:pt x="0" y="396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8" name="Google Shape;19158;p81"/>
            <p:cNvSpPr/>
            <p:nvPr/>
          </p:nvSpPr>
          <p:spPr>
            <a:xfrm>
              <a:off x="2668392" y="3247799"/>
              <a:ext cx="16518" cy="55590"/>
            </a:xfrm>
            <a:custGeom>
              <a:avLst/>
              <a:gdLst/>
              <a:ahLst/>
              <a:cxnLst/>
              <a:rect l="l" t="t" r="r" b="b"/>
              <a:pathLst>
                <a:path w="479" h="1612" fill="none" extrusionOk="0">
                  <a:moveTo>
                    <a:pt x="478" y="1"/>
                  </a:moveTo>
                  <a:cubicBezTo>
                    <a:pt x="478" y="1"/>
                    <a:pt x="424" y="1612"/>
                    <a:pt x="1" y="1489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9" name="Google Shape;19159;p81"/>
            <p:cNvSpPr/>
            <p:nvPr/>
          </p:nvSpPr>
          <p:spPr>
            <a:xfrm>
              <a:off x="2796431" y="3276524"/>
              <a:ext cx="11794" cy="39589"/>
            </a:xfrm>
            <a:custGeom>
              <a:avLst/>
              <a:gdLst/>
              <a:ahLst/>
              <a:cxnLst/>
              <a:rect l="l" t="t" r="r" b="b"/>
              <a:pathLst>
                <a:path w="342" h="1148" fill="none" extrusionOk="0">
                  <a:moveTo>
                    <a:pt x="123" y="1"/>
                  </a:moveTo>
                  <a:cubicBezTo>
                    <a:pt x="123" y="1"/>
                    <a:pt x="0" y="874"/>
                    <a:pt x="341" y="1147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0" name="Google Shape;19160;p81"/>
            <p:cNvSpPr/>
            <p:nvPr/>
          </p:nvSpPr>
          <p:spPr>
            <a:xfrm>
              <a:off x="2893848" y="3070861"/>
              <a:ext cx="23105" cy="304089"/>
            </a:xfrm>
            <a:custGeom>
              <a:avLst/>
              <a:gdLst/>
              <a:ahLst/>
              <a:cxnLst/>
              <a:rect l="l" t="t" r="r" b="b"/>
              <a:pathLst>
                <a:path w="670" h="8818" fill="none" extrusionOk="0">
                  <a:moveTo>
                    <a:pt x="0" y="0"/>
                  </a:moveTo>
                  <a:cubicBezTo>
                    <a:pt x="0" y="0"/>
                    <a:pt x="464" y="2225"/>
                    <a:pt x="574" y="2743"/>
                  </a:cubicBezTo>
                  <a:cubicBezTo>
                    <a:pt x="669" y="3276"/>
                    <a:pt x="41" y="5951"/>
                    <a:pt x="55" y="6661"/>
                  </a:cubicBezTo>
                  <a:cubicBezTo>
                    <a:pt x="69" y="7357"/>
                    <a:pt x="369" y="8353"/>
                    <a:pt x="328" y="8817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1" name="Google Shape;19161;p81"/>
            <p:cNvSpPr/>
            <p:nvPr/>
          </p:nvSpPr>
          <p:spPr>
            <a:xfrm>
              <a:off x="2952195" y="3652124"/>
              <a:ext cx="15587" cy="71108"/>
            </a:xfrm>
            <a:custGeom>
              <a:avLst/>
              <a:gdLst/>
              <a:ahLst/>
              <a:cxnLst/>
              <a:rect l="l" t="t" r="r" b="b"/>
              <a:pathLst>
                <a:path w="452" h="2062" fill="none" extrusionOk="0">
                  <a:moveTo>
                    <a:pt x="151" y="0"/>
                  </a:moveTo>
                  <a:cubicBezTo>
                    <a:pt x="151" y="0"/>
                    <a:pt x="1" y="1447"/>
                    <a:pt x="451" y="2061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2" name="Google Shape;19162;p81"/>
            <p:cNvSpPr/>
            <p:nvPr/>
          </p:nvSpPr>
          <p:spPr>
            <a:xfrm>
              <a:off x="2614252" y="3750956"/>
              <a:ext cx="34416" cy="69211"/>
            </a:xfrm>
            <a:custGeom>
              <a:avLst/>
              <a:gdLst/>
              <a:ahLst/>
              <a:cxnLst/>
              <a:rect l="l" t="t" r="r" b="b"/>
              <a:pathLst>
                <a:path w="998" h="2007" fill="none" extrusionOk="0">
                  <a:moveTo>
                    <a:pt x="997" y="1"/>
                  </a:moveTo>
                  <a:cubicBezTo>
                    <a:pt x="997" y="1"/>
                    <a:pt x="1" y="901"/>
                    <a:pt x="369" y="2007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3" name="Google Shape;19163;p81"/>
            <p:cNvSpPr/>
            <p:nvPr/>
          </p:nvSpPr>
          <p:spPr>
            <a:xfrm>
              <a:off x="2860434" y="3362183"/>
              <a:ext cx="14139" cy="77695"/>
            </a:xfrm>
            <a:custGeom>
              <a:avLst/>
              <a:gdLst/>
              <a:ahLst/>
              <a:cxnLst/>
              <a:rect l="l" t="t" r="r" b="b"/>
              <a:pathLst>
                <a:path w="410" h="2253" fill="none" extrusionOk="0">
                  <a:moveTo>
                    <a:pt x="396" y="1"/>
                  </a:moveTo>
                  <a:cubicBezTo>
                    <a:pt x="410" y="628"/>
                    <a:pt x="28" y="1379"/>
                    <a:pt x="0" y="2253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4" name="Google Shape;19164;p81"/>
            <p:cNvSpPr/>
            <p:nvPr/>
          </p:nvSpPr>
          <p:spPr>
            <a:xfrm>
              <a:off x="2752637" y="3342423"/>
              <a:ext cx="19346" cy="105938"/>
            </a:xfrm>
            <a:custGeom>
              <a:avLst/>
              <a:gdLst/>
              <a:ahLst/>
              <a:cxnLst/>
              <a:rect l="l" t="t" r="r" b="b"/>
              <a:pathLst>
                <a:path w="561" h="3072" fill="none" extrusionOk="0">
                  <a:moveTo>
                    <a:pt x="356" y="0"/>
                  </a:moveTo>
                  <a:cubicBezTo>
                    <a:pt x="560" y="519"/>
                    <a:pt x="110" y="1652"/>
                    <a:pt x="42" y="2089"/>
                  </a:cubicBezTo>
                  <a:cubicBezTo>
                    <a:pt x="1" y="2416"/>
                    <a:pt x="42" y="2757"/>
                    <a:pt x="137" y="3071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5" name="Google Shape;19165;p81"/>
            <p:cNvSpPr/>
            <p:nvPr/>
          </p:nvSpPr>
          <p:spPr>
            <a:xfrm>
              <a:off x="2950782" y="3404563"/>
              <a:ext cx="19346" cy="91316"/>
            </a:xfrm>
            <a:custGeom>
              <a:avLst/>
              <a:gdLst/>
              <a:ahLst/>
              <a:cxnLst/>
              <a:rect l="l" t="t" r="r" b="b"/>
              <a:pathLst>
                <a:path w="561" h="2648" fill="none" extrusionOk="0">
                  <a:moveTo>
                    <a:pt x="560" y="0"/>
                  </a:moveTo>
                  <a:cubicBezTo>
                    <a:pt x="465" y="546"/>
                    <a:pt x="83" y="942"/>
                    <a:pt x="1" y="2648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6" name="Google Shape;19166;p81"/>
            <p:cNvSpPr/>
            <p:nvPr/>
          </p:nvSpPr>
          <p:spPr>
            <a:xfrm>
              <a:off x="2635908" y="3336768"/>
              <a:ext cx="9932" cy="70625"/>
            </a:xfrm>
            <a:custGeom>
              <a:avLst/>
              <a:gdLst/>
              <a:ahLst/>
              <a:cxnLst/>
              <a:rect l="l" t="t" r="r" b="b"/>
              <a:pathLst>
                <a:path w="288" h="2048" fill="none" extrusionOk="0">
                  <a:moveTo>
                    <a:pt x="1" y="1"/>
                  </a:moveTo>
                  <a:cubicBezTo>
                    <a:pt x="287" y="315"/>
                    <a:pt x="96" y="1802"/>
                    <a:pt x="165" y="2048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7" name="Google Shape;19167;p81"/>
            <p:cNvSpPr/>
            <p:nvPr/>
          </p:nvSpPr>
          <p:spPr>
            <a:xfrm>
              <a:off x="2819949" y="3015790"/>
              <a:ext cx="62625" cy="29209"/>
            </a:xfrm>
            <a:custGeom>
              <a:avLst/>
              <a:gdLst/>
              <a:ahLst/>
              <a:cxnLst/>
              <a:rect l="l" t="t" r="r" b="b"/>
              <a:pathLst>
                <a:path w="1816" h="847" fill="none" extrusionOk="0">
                  <a:moveTo>
                    <a:pt x="0" y="724"/>
                  </a:moveTo>
                  <a:cubicBezTo>
                    <a:pt x="0" y="724"/>
                    <a:pt x="983" y="0"/>
                    <a:pt x="1816" y="846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8" name="Google Shape;19168;p81"/>
            <p:cNvSpPr/>
            <p:nvPr/>
          </p:nvSpPr>
          <p:spPr>
            <a:xfrm>
              <a:off x="2704152" y="2973892"/>
              <a:ext cx="68280" cy="21208"/>
            </a:xfrm>
            <a:custGeom>
              <a:avLst/>
              <a:gdLst/>
              <a:ahLst/>
              <a:cxnLst/>
              <a:rect l="l" t="t" r="r" b="b"/>
              <a:pathLst>
                <a:path w="1980" h="615" fill="none" extrusionOk="0">
                  <a:moveTo>
                    <a:pt x="1" y="287"/>
                  </a:moveTo>
                  <a:cubicBezTo>
                    <a:pt x="1" y="287"/>
                    <a:pt x="178" y="0"/>
                    <a:pt x="997" y="69"/>
                  </a:cubicBezTo>
                  <a:cubicBezTo>
                    <a:pt x="1816" y="151"/>
                    <a:pt x="1980" y="615"/>
                    <a:pt x="1980" y="615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9" name="Google Shape;19169;p81"/>
            <p:cNvSpPr/>
            <p:nvPr/>
          </p:nvSpPr>
          <p:spPr>
            <a:xfrm>
              <a:off x="2550250" y="3141416"/>
              <a:ext cx="71108" cy="41003"/>
            </a:xfrm>
            <a:custGeom>
              <a:avLst/>
              <a:gdLst/>
              <a:ahLst/>
              <a:cxnLst/>
              <a:rect l="l" t="t" r="r" b="b"/>
              <a:pathLst>
                <a:path w="2062" h="1189" extrusionOk="0">
                  <a:moveTo>
                    <a:pt x="1335" y="1"/>
                  </a:moveTo>
                  <a:cubicBezTo>
                    <a:pt x="1249" y="1"/>
                    <a:pt x="1155" y="9"/>
                    <a:pt x="1052" y="29"/>
                  </a:cubicBezTo>
                  <a:cubicBezTo>
                    <a:pt x="328" y="165"/>
                    <a:pt x="1" y="1189"/>
                    <a:pt x="1" y="1189"/>
                  </a:cubicBezTo>
                  <a:lnTo>
                    <a:pt x="2062" y="302"/>
                  </a:lnTo>
                  <a:cubicBezTo>
                    <a:pt x="2062" y="302"/>
                    <a:pt x="1851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0" name="Google Shape;19170;p81"/>
            <p:cNvSpPr/>
            <p:nvPr/>
          </p:nvSpPr>
          <p:spPr>
            <a:xfrm>
              <a:off x="2550250" y="3137691"/>
              <a:ext cx="71108" cy="44727"/>
            </a:xfrm>
            <a:custGeom>
              <a:avLst/>
              <a:gdLst/>
              <a:ahLst/>
              <a:cxnLst/>
              <a:rect l="l" t="t" r="r" b="b"/>
              <a:pathLst>
                <a:path w="2062" h="1297" fill="none" extrusionOk="0">
                  <a:moveTo>
                    <a:pt x="2062" y="410"/>
                  </a:moveTo>
                  <a:cubicBezTo>
                    <a:pt x="2062" y="410"/>
                    <a:pt x="1775" y="0"/>
                    <a:pt x="1052" y="137"/>
                  </a:cubicBezTo>
                  <a:cubicBezTo>
                    <a:pt x="328" y="273"/>
                    <a:pt x="1" y="1297"/>
                    <a:pt x="1" y="1297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1" name="Google Shape;19171;p81"/>
            <p:cNvSpPr/>
            <p:nvPr/>
          </p:nvSpPr>
          <p:spPr>
            <a:xfrm>
              <a:off x="2916436" y="3245006"/>
              <a:ext cx="46175" cy="30623"/>
            </a:xfrm>
            <a:custGeom>
              <a:avLst/>
              <a:gdLst/>
              <a:ahLst/>
              <a:cxnLst/>
              <a:rect l="l" t="t" r="r" b="b"/>
              <a:pathLst>
                <a:path w="1339" h="888" fill="none" extrusionOk="0">
                  <a:moveTo>
                    <a:pt x="1338" y="887"/>
                  </a:moveTo>
                  <a:cubicBezTo>
                    <a:pt x="1338" y="887"/>
                    <a:pt x="738" y="0"/>
                    <a:pt x="0" y="369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2" name="Google Shape;19172;p81"/>
            <p:cNvSpPr/>
            <p:nvPr/>
          </p:nvSpPr>
          <p:spPr>
            <a:xfrm>
              <a:off x="1528455" y="3027549"/>
              <a:ext cx="665561" cy="1107072"/>
            </a:xfrm>
            <a:custGeom>
              <a:avLst/>
              <a:gdLst/>
              <a:ahLst/>
              <a:cxnLst/>
              <a:rect l="l" t="t" r="r" b="b"/>
              <a:pathLst>
                <a:path w="19300" h="32103" extrusionOk="0">
                  <a:moveTo>
                    <a:pt x="10851" y="0"/>
                  </a:moveTo>
                  <a:lnTo>
                    <a:pt x="8476" y="5924"/>
                  </a:lnTo>
                  <a:lnTo>
                    <a:pt x="4477" y="11083"/>
                  </a:lnTo>
                  <a:lnTo>
                    <a:pt x="0" y="29154"/>
                  </a:lnTo>
                  <a:lnTo>
                    <a:pt x="6183" y="32102"/>
                  </a:lnTo>
                  <a:cubicBezTo>
                    <a:pt x="6183" y="32102"/>
                    <a:pt x="13485" y="25824"/>
                    <a:pt x="14604" y="23695"/>
                  </a:cubicBezTo>
                  <a:cubicBezTo>
                    <a:pt x="15737" y="21552"/>
                    <a:pt x="18986" y="19163"/>
                    <a:pt x="19149" y="17130"/>
                  </a:cubicBezTo>
                  <a:cubicBezTo>
                    <a:pt x="19300" y="15096"/>
                    <a:pt x="19149" y="12312"/>
                    <a:pt x="19149" y="12312"/>
                  </a:cubicBezTo>
                  <a:cubicBezTo>
                    <a:pt x="18494" y="11848"/>
                    <a:pt x="18508" y="10605"/>
                    <a:pt x="18508" y="10605"/>
                  </a:cubicBezTo>
                  <a:lnTo>
                    <a:pt x="17716" y="7221"/>
                  </a:lnTo>
                  <a:lnTo>
                    <a:pt x="15969" y="7985"/>
                  </a:lnTo>
                  <a:lnTo>
                    <a:pt x="15874" y="6388"/>
                  </a:lnTo>
                  <a:cubicBezTo>
                    <a:pt x="15874" y="6388"/>
                    <a:pt x="16734" y="1529"/>
                    <a:pt x="15710" y="724"/>
                  </a:cubicBezTo>
                  <a:lnTo>
                    <a:pt x="11028" y="6484"/>
                  </a:lnTo>
                  <a:cubicBezTo>
                    <a:pt x="11261" y="3863"/>
                    <a:pt x="10851" y="0"/>
                    <a:pt x="10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3" name="Google Shape;19173;p81"/>
            <p:cNvSpPr/>
            <p:nvPr/>
          </p:nvSpPr>
          <p:spPr>
            <a:xfrm>
              <a:off x="1410312" y="2928649"/>
              <a:ext cx="741152" cy="1235632"/>
            </a:xfrm>
            <a:custGeom>
              <a:avLst/>
              <a:gdLst/>
              <a:ahLst/>
              <a:cxnLst/>
              <a:rect l="l" t="t" r="r" b="b"/>
              <a:pathLst>
                <a:path w="21492" h="35831" extrusionOk="0">
                  <a:moveTo>
                    <a:pt x="9574" y="0"/>
                  </a:moveTo>
                  <a:cubicBezTo>
                    <a:pt x="9281" y="0"/>
                    <a:pt x="9014" y="194"/>
                    <a:pt x="8804" y="412"/>
                  </a:cubicBezTo>
                  <a:cubicBezTo>
                    <a:pt x="8545" y="671"/>
                    <a:pt x="8135" y="3100"/>
                    <a:pt x="8026" y="3851"/>
                  </a:cubicBezTo>
                  <a:cubicBezTo>
                    <a:pt x="8012" y="3892"/>
                    <a:pt x="8012" y="3933"/>
                    <a:pt x="8012" y="3974"/>
                  </a:cubicBezTo>
                  <a:cubicBezTo>
                    <a:pt x="7930" y="4711"/>
                    <a:pt x="7999" y="6581"/>
                    <a:pt x="8026" y="7468"/>
                  </a:cubicBezTo>
                  <a:cubicBezTo>
                    <a:pt x="8040" y="7659"/>
                    <a:pt x="8040" y="7796"/>
                    <a:pt x="8040" y="7877"/>
                  </a:cubicBezTo>
                  <a:cubicBezTo>
                    <a:pt x="8053" y="8410"/>
                    <a:pt x="8422" y="10607"/>
                    <a:pt x="8053" y="11358"/>
                  </a:cubicBezTo>
                  <a:lnTo>
                    <a:pt x="6647" y="8246"/>
                  </a:lnTo>
                  <a:cubicBezTo>
                    <a:pt x="6647" y="8246"/>
                    <a:pt x="7084" y="5011"/>
                    <a:pt x="6156" y="4493"/>
                  </a:cubicBezTo>
                  <a:cubicBezTo>
                    <a:pt x="5955" y="4377"/>
                    <a:pt x="5804" y="4322"/>
                    <a:pt x="5688" y="4322"/>
                  </a:cubicBezTo>
                  <a:cubicBezTo>
                    <a:pt x="5267" y="4322"/>
                    <a:pt x="5299" y="5045"/>
                    <a:pt x="5064" y="6253"/>
                  </a:cubicBezTo>
                  <a:cubicBezTo>
                    <a:pt x="4846" y="7386"/>
                    <a:pt x="4395" y="8369"/>
                    <a:pt x="4368" y="9147"/>
                  </a:cubicBezTo>
                  <a:cubicBezTo>
                    <a:pt x="4354" y="9392"/>
                    <a:pt x="4409" y="9652"/>
                    <a:pt x="4518" y="9870"/>
                  </a:cubicBezTo>
                  <a:cubicBezTo>
                    <a:pt x="4982" y="10730"/>
                    <a:pt x="5446" y="14101"/>
                    <a:pt x="5446" y="14101"/>
                  </a:cubicBezTo>
                  <a:cubicBezTo>
                    <a:pt x="5446" y="14101"/>
                    <a:pt x="5801" y="19069"/>
                    <a:pt x="5637" y="19670"/>
                  </a:cubicBezTo>
                  <a:cubicBezTo>
                    <a:pt x="5487" y="20271"/>
                    <a:pt x="6170" y="22195"/>
                    <a:pt x="6170" y="22195"/>
                  </a:cubicBezTo>
                  <a:cubicBezTo>
                    <a:pt x="6170" y="22195"/>
                    <a:pt x="5979" y="22441"/>
                    <a:pt x="5760" y="22741"/>
                  </a:cubicBezTo>
                  <a:cubicBezTo>
                    <a:pt x="5555" y="23028"/>
                    <a:pt x="5364" y="23314"/>
                    <a:pt x="5201" y="23628"/>
                  </a:cubicBezTo>
                  <a:cubicBezTo>
                    <a:pt x="4668" y="24843"/>
                    <a:pt x="3590" y="26126"/>
                    <a:pt x="2225" y="27736"/>
                  </a:cubicBezTo>
                  <a:cubicBezTo>
                    <a:pt x="1543" y="28528"/>
                    <a:pt x="792" y="29402"/>
                    <a:pt x="0" y="30371"/>
                  </a:cubicBezTo>
                  <a:lnTo>
                    <a:pt x="9404" y="35830"/>
                  </a:lnTo>
                  <a:cubicBezTo>
                    <a:pt x="9596" y="35339"/>
                    <a:pt x="9787" y="34847"/>
                    <a:pt x="9978" y="34356"/>
                  </a:cubicBezTo>
                  <a:cubicBezTo>
                    <a:pt x="11015" y="31817"/>
                    <a:pt x="12312" y="29265"/>
                    <a:pt x="14687" y="26508"/>
                  </a:cubicBezTo>
                  <a:cubicBezTo>
                    <a:pt x="15192" y="25908"/>
                    <a:pt x="17362" y="24665"/>
                    <a:pt x="17525" y="24379"/>
                  </a:cubicBezTo>
                  <a:cubicBezTo>
                    <a:pt x="17689" y="24079"/>
                    <a:pt x="20951" y="20380"/>
                    <a:pt x="21020" y="19820"/>
                  </a:cubicBezTo>
                  <a:cubicBezTo>
                    <a:pt x="21088" y="19274"/>
                    <a:pt x="20706" y="15166"/>
                    <a:pt x="20869" y="14429"/>
                  </a:cubicBezTo>
                  <a:cubicBezTo>
                    <a:pt x="21020" y="13678"/>
                    <a:pt x="20842" y="11221"/>
                    <a:pt x="21238" y="10457"/>
                  </a:cubicBezTo>
                  <a:cubicBezTo>
                    <a:pt x="21492" y="9958"/>
                    <a:pt x="20999" y="9723"/>
                    <a:pt x="20530" y="9723"/>
                  </a:cubicBezTo>
                  <a:cubicBezTo>
                    <a:pt x="20268" y="9723"/>
                    <a:pt x="20013" y="9796"/>
                    <a:pt x="19900" y="9938"/>
                  </a:cubicBezTo>
                  <a:cubicBezTo>
                    <a:pt x="19586" y="10348"/>
                    <a:pt x="18508" y="11904"/>
                    <a:pt x="18535" y="12545"/>
                  </a:cubicBezTo>
                  <a:cubicBezTo>
                    <a:pt x="18576" y="13187"/>
                    <a:pt x="18044" y="14934"/>
                    <a:pt x="18044" y="14934"/>
                  </a:cubicBezTo>
                  <a:cubicBezTo>
                    <a:pt x="18044" y="14934"/>
                    <a:pt x="17990" y="11917"/>
                    <a:pt x="18085" y="10798"/>
                  </a:cubicBezTo>
                  <a:cubicBezTo>
                    <a:pt x="18085" y="10798"/>
                    <a:pt x="18426" y="8109"/>
                    <a:pt x="18658" y="7072"/>
                  </a:cubicBezTo>
                  <a:cubicBezTo>
                    <a:pt x="18658" y="7072"/>
                    <a:pt x="20269" y="3783"/>
                    <a:pt x="19150" y="3605"/>
                  </a:cubicBezTo>
                  <a:cubicBezTo>
                    <a:pt x="19000" y="3582"/>
                    <a:pt x="18868" y="3571"/>
                    <a:pt x="18753" y="3571"/>
                  </a:cubicBezTo>
                  <a:cubicBezTo>
                    <a:pt x="18010" y="3571"/>
                    <a:pt x="17949" y="4001"/>
                    <a:pt x="17949" y="4001"/>
                  </a:cubicBezTo>
                  <a:cubicBezTo>
                    <a:pt x="17949" y="4001"/>
                    <a:pt x="16666" y="5189"/>
                    <a:pt x="16065" y="5735"/>
                  </a:cubicBezTo>
                  <a:lnTo>
                    <a:pt x="16010" y="5789"/>
                  </a:lnTo>
                  <a:cubicBezTo>
                    <a:pt x="15997" y="5789"/>
                    <a:pt x="15983" y="5803"/>
                    <a:pt x="15983" y="5816"/>
                  </a:cubicBezTo>
                  <a:lnTo>
                    <a:pt x="15806" y="5953"/>
                  </a:lnTo>
                  <a:cubicBezTo>
                    <a:pt x="15560" y="6144"/>
                    <a:pt x="15246" y="8355"/>
                    <a:pt x="14959" y="9638"/>
                  </a:cubicBezTo>
                  <a:cubicBezTo>
                    <a:pt x="14837" y="10170"/>
                    <a:pt x="14727" y="10553"/>
                    <a:pt x="14618" y="10566"/>
                  </a:cubicBezTo>
                  <a:lnTo>
                    <a:pt x="14605" y="10566"/>
                  </a:lnTo>
                  <a:cubicBezTo>
                    <a:pt x="14602" y="10566"/>
                    <a:pt x="14600" y="10567"/>
                    <a:pt x="14598" y="10567"/>
                  </a:cubicBezTo>
                  <a:cubicBezTo>
                    <a:pt x="14242" y="10567"/>
                    <a:pt x="13676" y="8519"/>
                    <a:pt x="13676" y="8519"/>
                  </a:cubicBezTo>
                  <a:cubicBezTo>
                    <a:pt x="13676" y="8519"/>
                    <a:pt x="13649" y="6867"/>
                    <a:pt x="13390" y="6267"/>
                  </a:cubicBezTo>
                  <a:cubicBezTo>
                    <a:pt x="13390" y="6267"/>
                    <a:pt x="14605" y="3687"/>
                    <a:pt x="14277" y="2855"/>
                  </a:cubicBezTo>
                  <a:cubicBezTo>
                    <a:pt x="14167" y="2575"/>
                    <a:pt x="13955" y="2471"/>
                    <a:pt x="13707" y="2471"/>
                  </a:cubicBezTo>
                  <a:cubicBezTo>
                    <a:pt x="13217" y="2471"/>
                    <a:pt x="12584" y="2878"/>
                    <a:pt x="12312" y="3141"/>
                  </a:cubicBezTo>
                  <a:cubicBezTo>
                    <a:pt x="11902" y="3537"/>
                    <a:pt x="10565" y="5148"/>
                    <a:pt x="10565" y="5148"/>
                  </a:cubicBezTo>
                  <a:cubicBezTo>
                    <a:pt x="10565" y="5148"/>
                    <a:pt x="10701" y="1094"/>
                    <a:pt x="10387" y="575"/>
                  </a:cubicBezTo>
                  <a:cubicBezTo>
                    <a:pt x="10112" y="152"/>
                    <a:pt x="9833" y="0"/>
                    <a:pt x="9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4" name="Google Shape;19174;p81"/>
            <p:cNvSpPr/>
            <p:nvPr/>
          </p:nvSpPr>
          <p:spPr>
            <a:xfrm>
              <a:off x="1486557" y="3713299"/>
              <a:ext cx="122422" cy="172322"/>
            </a:xfrm>
            <a:custGeom>
              <a:avLst/>
              <a:gdLst/>
              <a:ahLst/>
              <a:cxnLst/>
              <a:rect l="l" t="t" r="r" b="b"/>
              <a:pathLst>
                <a:path w="3550" h="4997" extrusionOk="0">
                  <a:moveTo>
                    <a:pt x="3549" y="1"/>
                  </a:moveTo>
                  <a:cubicBezTo>
                    <a:pt x="3344" y="274"/>
                    <a:pt x="3153" y="574"/>
                    <a:pt x="2990" y="888"/>
                  </a:cubicBezTo>
                  <a:cubicBezTo>
                    <a:pt x="2457" y="2103"/>
                    <a:pt x="1379" y="3386"/>
                    <a:pt x="1" y="4996"/>
                  </a:cubicBezTo>
                  <a:cubicBezTo>
                    <a:pt x="1488" y="3822"/>
                    <a:pt x="2908" y="2894"/>
                    <a:pt x="2935" y="2348"/>
                  </a:cubicBezTo>
                  <a:cubicBezTo>
                    <a:pt x="2990" y="1529"/>
                    <a:pt x="3549" y="1"/>
                    <a:pt x="3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5" name="Google Shape;19175;p81"/>
            <p:cNvSpPr/>
            <p:nvPr/>
          </p:nvSpPr>
          <p:spPr>
            <a:xfrm>
              <a:off x="1566111" y="3269007"/>
              <a:ext cx="97455" cy="444339"/>
            </a:xfrm>
            <a:custGeom>
              <a:avLst/>
              <a:gdLst/>
              <a:ahLst/>
              <a:cxnLst/>
              <a:rect l="l" t="t" r="r" b="b"/>
              <a:pathLst>
                <a:path w="2826" h="12885" extrusionOk="0">
                  <a:moveTo>
                    <a:pt x="0" y="0"/>
                  </a:moveTo>
                  <a:lnTo>
                    <a:pt x="0" y="0"/>
                  </a:lnTo>
                  <a:cubicBezTo>
                    <a:pt x="464" y="860"/>
                    <a:pt x="928" y="4245"/>
                    <a:pt x="928" y="4245"/>
                  </a:cubicBezTo>
                  <a:cubicBezTo>
                    <a:pt x="928" y="4245"/>
                    <a:pt x="1283" y="9199"/>
                    <a:pt x="1119" y="9814"/>
                  </a:cubicBezTo>
                  <a:cubicBezTo>
                    <a:pt x="956" y="10414"/>
                    <a:pt x="1638" y="12339"/>
                    <a:pt x="1638" y="12339"/>
                  </a:cubicBezTo>
                  <a:cubicBezTo>
                    <a:pt x="1638" y="12339"/>
                    <a:pt x="1461" y="12584"/>
                    <a:pt x="1242" y="12885"/>
                  </a:cubicBezTo>
                  <a:cubicBezTo>
                    <a:pt x="2825" y="12025"/>
                    <a:pt x="2484" y="10660"/>
                    <a:pt x="2484" y="10660"/>
                  </a:cubicBezTo>
                  <a:lnTo>
                    <a:pt x="2484" y="10660"/>
                  </a:lnTo>
                  <a:cubicBezTo>
                    <a:pt x="2484" y="10660"/>
                    <a:pt x="2368" y="10704"/>
                    <a:pt x="2221" y="10704"/>
                  </a:cubicBezTo>
                  <a:cubicBezTo>
                    <a:pt x="2011" y="10704"/>
                    <a:pt x="1740" y="10615"/>
                    <a:pt x="1652" y="10182"/>
                  </a:cubicBezTo>
                  <a:cubicBezTo>
                    <a:pt x="1502" y="9445"/>
                    <a:pt x="1938" y="7384"/>
                    <a:pt x="1938" y="7384"/>
                  </a:cubicBezTo>
                  <a:cubicBezTo>
                    <a:pt x="1938" y="7384"/>
                    <a:pt x="1556" y="4927"/>
                    <a:pt x="1256" y="4122"/>
                  </a:cubicBezTo>
                  <a:cubicBezTo>
                    <a:pt x="956" y="3317"/>
                    <a:pt x="1065" y="1856"/>
                    <a:pt x="1065" y="18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6" name="Google Shape;19176;p81"/>
            <p:cNvSpPr/>
            <p:nvPr/>
          </p:nvSpPr>
          <p:spPr>
            <a:xfrm>
              <a:off x="1561387" y="3077724"/>
              <a:ext cx="146734" cy="259603"/>
            </a:xfrm>
            <a:custGeom>
              <a:avLst/>
              <a:gdLst/>
              <a:ahLst/>
              <a:cxnLst/>
              <a:rect l="l" t="t" r="r" b="b"/>
              <a:pathLst>
                <a:path w="4255" h="7528" extrusionOk="0">
                  <a:moveTo>
                    <a:pt x="1310" y="1"/>
                  </a:moveTo>
                  <a:cubicBezTo>
                    <a:pt x="886" y="1"/>
                    <a:pt x="922" y="730"/>
                    <a:pt x="697" y="1930"/>
                  </a:cubicBezTo>
                  <a:cubicBezTo>
                    <a:pt x="465" y="3077"/>
                    <a:pt x="14" y="4059"/>
                    <a:pt x="1" y="4837"/>
                  </a:cubicBezTo>
                  <a:cubicBezTo>
                    <a:pt x="124" y="4619"/>
                    <a:pt x="315" y="4455"/>
                    <a:pt x="547" y="4346"/>
                  </a:cubicBezTo>
                  <a:cubicBezTo>
                    <a:pt x="624" y="4310"/>
                    <a:pt x="703" y="4293"/>
                    <a:pt x="784" y="4293"/>
                  </a:cubicBezTo>
                  <a:cubicBezTo>
                    <a:pt x="1550" y="4293"/>
                    <a:pt x="2460" y="5812"/>
                    <a:pt x="2867" y="6639"/>
                  </a:cubicBezTo>
                  <a:cubicBezTo>
                    <a:pt x="3076" y="7057"/>
                    <a:pt x="3445" y="7527"/>
                    <a:pt x="3721" y="7527"/>
                  </a:cubicBezTo>
                  <a:cubicBezTo>
                    <a:pt x="4058" y="7527"/>
                    <a:pt x="4255" y="6825"/>
                    <a:pt x="3850" y="4469"/>
                  </a:cubicBezTo>
                  <a:cubicBezTo>
                    <a:pt x="3768" y="3991"/>
                    <a:pt x="3700" y="3554"/>
                    <a:pt x="3645" y="3159"/>
                  </a:cubicBezTo>
                  <a:lnTo>
                    <a:pt x="3645" y="3159"/>
                  </a:lnTo>
                  <a:cubicBezTo>
                    <a:pt x="3659" y="3336"/>
                    <a:pt x="3659" y="3486"/>
                    <a:pt x="3659" y="3568"/>
                  </a:cubicBezTo>
                  <a:cubicBezTo>
                    <a:pt x="3686" y="4087"/>
                    <a:pt x="4054" y="6284"/>
                    <a:pt x="3686" y="7049"/>
                  </a:cubicBezTo>
                  <a:lnTo>
                    <a:pt x="2280" y="3923"/>
                  </a:lnTo>
                  <a:cubicBezTo>
                    <a:pt x="2280" y="3923"/>
                    <a:pt x="2703" y="702"/>
                    <a:pt x="1775" y="170"/>
                  </a:cubicBezTo>
                  <a:cubicBezTo>
                    <a:pt x="1576" y="55"/>
                    <a:pt x="1426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7" name="Google Shape;19177;p81"/>
            <p:cNvSpPr/>
            <p:nvPr/>
          </p:nvSpPr>
          <p:spPr>
            <a:xfrm>
              <a:off x="1686598" y="2928649"/>
              <a:ext cx="227842" cy="402509"/>
            </a:xfrm>
            <a:custGeom>
              <a:avLst/>
              <a:gdLst/>
              <a:ahLst/>
              <a:cxnLst/>
              <a:rect l="l" t="t" r="r" b="b"/>
              <a:pathLst>
                <a:path w="6607" h="11672" extrusionOk="0">
                  <a:moveTo>
                    <a:pt x="1569" y="0"/>
                  </a:moveTo>
                  <a:cubicBezTo>
                    <a:pt x="1276" y="0"/>
                    <a:pt x="1008" y="194"/>
                    <a:pt x="806" y="412"/>
                  </a:cubicBezTo>
                  <a:cubicBezTo>
                    <a:pt x="546" y="671"/>
                    <a:pt x="137" y="3100"/>
                    <a:pt x="14" y="3865"/>
                  </a:cubicBezTo>
                  <a:cubicBezTo>
                    <a:pt x="0" y="3892"/>
                    <a:pt x="0" y="3933"/>
                    <a:pt x="0" y="3974"/>
                  </a:cubicBezTo>
                  <a:cubicBezTo>
                    <a:pt x="82" y="3742"/>
                    <a:pt x="301" y="3592"/>
                    <a:pt x="533" y="3578"/>
                  </a:cubicBezTo>
                  <a:cubicBezTo>
                    <a:pt x="550" y="3577"/>
                    <a:pt x="568" y="3576"/>
                    <a:pt x="586" y="3576"/>
                  </a:cubicBezTo>
                  <a:cubicBezTo>
                    <a:pt x="1269" y="3576"/>
                    <a:pt x="2020" y="4561"/>
                    <a:pt x="2020" y="4561"/>
                  </a:cubicBezTo>
                  <a:cubicBezTo>
                    <a:pt x="2020" y="4561"/>
                    <a:pt x="1925" y="8464"/>
                    <a:pt x="2266" y="9802"/>
                  </a:cubicBezTo>
                  <a:cubicBezTo>
                    <a:pt x="2266" y="9802"/>
                    <a:pt x="1870" y="11194"/>
                    <a:pt x="2266" y="11672"/>
                  </a:cubicBezTo>
                  <a:cubicBezTo>
                    <a:pt x="2293" y="11208"/>
                    <a:pt x="2443" y="10744"/>
                    <a:pt x="2703" y="10348"/>
                  </a:cubicBezTo>
                  <a:cubicBezTo>
                    <a:pt x="2703" y="10348"/>
                    <a:pt x="1775" y="5298"/>
                    <a:pt x="3058" y="4929"/>
                  </a:cubicBezTo>
                  <a:cubicBezTo>
                    <a:pt x="3207" y="4886"/>
                    <a:pt x="3350" y="4866"/>
                    <a:pt x="3485" y="4866"/>
                  </a:cubicBezTo>
                  <a:cubicBezTo>
                    <a:pt x="4496" y="4866"/>
                    <a:pt x="5086" y="5957"/>
                    <a:pt x="5050" y="6294"/>
                  </a:cubicBezTo>
                  <a:cubicBezTo>
                    <a:pt x="5009" y="6676"/>
                    <a:pt x="5419" y="8123"/>
                    <a:pt x="5296" y="8792"/>
                  </a:cubicBezTo>
                  <a:cubicBezTo>
                    <a:pt x="5296" y="8792"/>
                    <a:pt x="5641" y="10950"/>
                    <a:pt x="6189" y="10950"/>
                  </a:cubicBezTo>
                  <a:cubicBezTo>
                    <a:pt x="6314" y="10950"/>
                    <a:pt x="6449" y="10839"/>
                    <a:pt x="6593" y="10566"/>
                  </a:cubicBezTo>
                  <a:lnTo>
                    <a:pt x="6593" y="10566"/>
                  </a:lnTo>
                  <a:cubicBezTo>
                    <a:pt x="6590" y="10566"/>
                    <a:pt x="6588" y="10567"/>
                    <a:pt x="6586" y="10567"/>
                  </a:cubicBezTo>
                  <a:cubicBezTo>
                    <a:pt x="6230" y="10567"/>
                    <a:pt x="5664" y="8519"/>
                    <a:pt x="5664" y="8519"/>
                  </a:cubicBezTo>
                  <a:cubicBezTo>
                    <a:pt x="5664" y="8519"/>
                    <a:pt x="5637" y="6867"/>
                    <a:pt x="5392" y="6267"/>
                  </a:cubicBezTo>
                  <a:cubicBezTo>
                    <a:pt x="5392" y="6267"/>
                    <a:pt x="6606" y="3701"/>
                    <a:pt x="6265" y="2855"/>
                  </a:cubicBezTo>
                  <a:cubicBezTo>
                    <a:pt x="6155" y="2575"/>
                    <a:pt x="5943" y="2471"/>
                    <a:pt x="5695" y="2471"/>
                  </a:cubicBezTo>
                  <a:cubicBezTo>
                    <a:pt x="5205" y="2471"/>
                    <a:pt x="4572" y="2878"/>
                    <a:pt x="4300" y="3141"/>
                  </a:cubicBezTo>
                  <a:cubicBezTo>
                    <a:pt x="3904" y="3537"/>
                    <a:pt x="2553" y="5148"/>
                    <a:pt x="2553" y="5148"/>
                  </a:cubicBezTo>
                  <a:cubicBezTo>
                    <a:pt x="2553" y="5148"/>
                    <a:pt x="2703" y="1094"/>
                    <a:pt x="2375" y="575"/>
                  </a:cubicBezTo>
                  <a:cubicBezTo>
                    <a:pt x="2106" y="152"/>
                    <a:pt x="1828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8" name="Google Shape;19178;p81"/>
            <p:cNvSpPr/>
            <p:nvPr/>
          </p:nvSpPr>
          <p:spPr>
            <a:xfrm>
              <a:off x="1926159" y="3128725"/>
              <a:ext cx="34864" cy="132319"/>
            </a:xfrm>
            <a:custGeom>
              <a:avLst/>
              <a:gdLst/>
              <a:ahLst/>
              <a:cxnLst/>
              <a:rect l="l" t="t" r="r" b="b"/>
              <a:pathLst>
                <a:path w="1011" h="3837" extrusionOk="0">
                  <a:moveTo>
                    <a:pt x="1010" y="1"/>
                  </a:moveTo>
                  <a:lnTo>
                    <a:pt x="847" y="137"/>
                  </a:lnTo>
                  <a:cubicBezTo>
                    <a:pt x="601" y="328"/>
                    <a:pt x="287" y="2540"/>
                    <a:pt x="0" y="3836"/>
                  </a:cubicBezTo>
                  <a:cubicBezTo>
                    <a:pt x="546" y="2021"/>
                    <a:pt x="465" y="574"/>
                    <a:pt x="1010" y="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9" name="Google Shape;19179;p81"/>
            <p:cNvSpPr/>
            <p:nvPr/>
          </p:nvSpPr>
          <p:spPr>
            <a:xfrm>
              <a:off x="1754359" y="3052240"/>
              <a:ext cx="397095" cy="1061207"/>
            </a:xfrm>
            <a:custGeom>
              <a:avLst/>
              <a:gdLst/>
              <a:ahLst/>
              <a:cxnLst/>
              <a:rect l="l" t="t" r="r" b="b"/>
              <a:pathLst>
                <a:path w="11515" h="30773" extrusionOk="0">
                  <a:moveTo>
                    <a:pt x="8776" y="1"/>
                  </a:moveTo>
                  <a:cubicBezTo>
                    <a:pt x="8030" y="1"/>
                    <a:pt x="7958" y="431"/>
                    <a:pt x="7958" y="431"/>
                  </a:cubicBezTo>
                  <a:cubicBezTo>
                    <a:pt x="7958" y="431"/>
                    <a:pt x="6689" y="1618"/>
                    <a:pt x="6088" y="2164"/>
                  </a:cubicBezTo>
                  <a:cubicBezTo>
                    <a:pt x="6251" y="2039"/>
                    <a:pt x="6447" y="1971"/>
                    <a:pt x="6647" y="1971"/>
                  </a:cubicBezTo>
                  <a:cubicBezTo>
                    <a:pt x="6666" y="1971"/>
                    <a:pt x="6684" y="1972"/>
                    <a:pt x="6702" y="1973"/>
                  </a:cubicBezTo>
                  <a:cubicBezTo>
                    <a:pt x="8122" y="1973"/>
                    <a:pt x="8217" y="3556"/>
                    <a:pt x="8217" y="3556"/>
                  </a:cubicBezTo>
                  <a:cubicBezTo>
                    <a:pt x="8217" y="3556"/>
                    <a:pt x="7494" y="7651"/>
                    <a:pt x="7630" y="8333"/>
                  </a:cubicBezTo>
                  <a:cubicBezTo>
                    <a:pt x="7767" y="9002"/>
                    <a:pt x="7098" y="11432"/>
                    <a:pt x="7303" y="11841"/>
                  </a:cubicBezTo>
                  <a:cubicBezTo>
                    <a:pt x="7494" y="12251"/>
                    <a:pt x="8408" y="13902"/>
                    <a:pt x="8518" y="15322"/>
                  </a:cubicBezTo>
                  <a:cubicBezTo>
                    <a:pt x="8518" y="15322"/>
                    <a:pt x="8669" y="14704"/>
                    <a:pt x="8947" y="14704"/>
                  </a:cubicBezTo>
                  <a:cubicBezTo>
                    <a:pt x="8958" y="14704"/>
                    <a:pt x="8970" y="14705"/>
                    <a:pt x="8982" y="14707"/>
                  </a:cubicBezTo>
                  <a:cubicBezTo>
                    <a:pt x="8987" y="14708"/>
                    <a:pt x="8992" y="14709"/>
                    <a:pt x="8997" y="14709"/>
                  </a:cubicBezTo>
                  <a:cubicBezTo>
                    <a:pt x="9198" y="14709"/>
                    <a:pt x="9134" y="13965"/>
                    <a:pt x="9412" y="13965"/>
                  </a:cubicBezTo>
                  <a:cubicBezTo>
                    <a:pt x="9534" y="13965"/>
                    <a:pt x="9724" y="14110"/>
                    <a:pt x="10033" y="14530"/>
                  </a:cubicBezTo>
                  <a:cubicBezTo>
                    <a:pt x="11056" y="15922"/>
                    <a:pt x="10892" y="15922"/>
                    <a:pt x="10033" y="16564"/>
                  </a:cubicBezTo>
                  <a:cubicBezTo>
                    <a:pt x="9159" y="17192"/>
                    <a:pt x="6634" y="20795"/>
                    <a:pt x="5788" y="20795"/>
                  </a:cubicBezTo>
                  <a:cubicBezTo>
                    <a:pt x="5736" y="20793"/>
                    <a:pt x="5684" y="20793"/>
                    <a:pt x="5633" y="20793"/>
                  </a:cubicBezTo>
                  <a:cubicBezTo>
                    <a:pt x="5168" y="20793"/>
                    <a:pt x="4715" y="20848"/>
                    <a:pt x="4273" y="20959"/>
                  </a:cubicBezTo>
                  <a:cubicBezTo>
                    <a:pt x="4273" y="20959"/>
                    <a:pt x="4341" y="22474"/>
                    <a:pt x="3672" y="23197"/>
                  </a:cubicBezTo>
                  <a:cubicBezTo>
                    <a:pt x="2990" y="23920"/>
                    <a:pt x="2539" y="24371"/>
                    <a:pt x="1420" y="26882"/>
                  </a:cubicBezTo>
                  <a:cubicBezTo>
                    <a:pt x="861" y="28152"/>
                    <a:pt x="396" y="29448"/>
                    <a:pt x="1" y="30772"/>
                  </a:cubicBezTo>
                  <a:cubicBezTo>
                    <a:pt x="1038" y="28233"/>
                    <a:pt x="2335" y="25681"/>
                    <a:pt x="4710" y="22924"/>
                  </a:cubicBezTo>
                  <a:cubicBezTo>
                    <a:pt x="5215" y="22324"/>
                    <a:pt x="7385" y="21081"/>
                    <a:pt x="7548" y="20795"/>
                  </a:cubicBezTo>
                  <a:cubicBezTo>
                    <a:pt x="7712" y="20495"/>
                    <a:pt x="10974" y="16796"/>
                    <a:pt x="11043" y="16236"/>
                  </a:cubicBezTo>
                  <a:cubicBezTo>
                    <a:pt x="11111" y="15690"/>
                    <a:pt x="10729" y="11582"/>
                    <a:pt x="10892" y="10845"/>
                  </a:cubicBezTo>
                  <a:cubicBezTo>
                    <a:pt x="11043" y="10094"/>
                    <a:pt x="10865" y="7651"/>
                    <a:pt x="11261" y="6873"/>
                  </a:cubicBezTo>
                  <a:cubicBezTo>
                    <a:pt x="11514" y="6384"/>
                    <a:pt x="11023" y="6146"/>
                    <a:pt x="10555" y="6146"/>
                  </a:cubicBezTo>
                  <a:cubicBezTo>
                    <a:pt x="10292" y="6146"/>
                    <a:pt x="10036" y="6221"/>
                    <a:pt x="9923" y="6368"/>
                  </a:cubicBezTo>
                  <a:cubicBezTo>
                    <a:pt x="9609" y="6764"/>
                    <a:pt x="8518" y="8333"/>
                    <a:pt x="8558" y="8975"/>
                  </a:cubicBezTo>
                  <a:cubicBezTo>
                    <a:pt x="8586" y="9603"/>
                    <a:pt x="8067" y="11364"/>
                    <a:pt x="8067" y="11364"/>
                  </a:cubicBezTo>
                  <a:cubicBezTo>
                    <a:pt x="8067" y="11364"/>
                    <a:pt x="7999" y="8347"/>
                    <a:pt x="8108" y="7228"/>
                  </a:cubicBezTo>
                  <a:cubicBezTo>
                    <a:pt x="8108" y="7228"/>
                    <a:pt x="8449" y="4539"/>
                    <a:pt x="8668" y="3502"/>
                  </a:cubicBezTo>
                  <a:cubicBezTo>
                    <a:pt x="8668" y="3502"/>
                    <a:pt x="10278" y="212"/>
                    <a:pt x="9173" y="35"/>
                  </a:cubicBezTo>
                  <a:cubicBezTo>
                    <a:pt x="9023" y="11"/>
                    <a:pt x="8891" y="1"/>
                    <a:pt x="8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0" name="Google Shape;19180;p81"/>
            <p:cNvSpPr/>
            <p:nvPr/>
          </p:nvSpPr>
          <p:spPr>
            <a:xfrm>
              <a:off x="1410312" y="2916924"/>
              <a:ext cx="745600" cy="1247805"/>
            </a:xfrm>
            <a:custGeom>
              <a:avLst/>
              <a:gdLst/>
              <a:ahLst/>
              <a:cxnLst/>
              <a:rect l="l" t="t" r="r" b="b"/>
              <a:pathLst>
                <a:path w="21621" h="36184" fill="none" extrusionOk="0">
                  <a:moveTo>
                    <a:pt x="9404" y="36184"/>
                  </a:moveTo>
                  <a:cubicBezTo>
                    <a:pt x="10565" y="33127"/>
                    <a:pt x="11848" y="30137"/>
                    <a:pt x="14687" y="26848"/>
                  </a:cubicBezTo>
                  <a:cubicBezTo>
                    <a:pt x="15192" y="26248"/>
                    <a:pt x="17362" y="24992"/>
                    <a:pt x="17525" y="24705"/>
                  </a:cubicBezTo>
                  <a:cubicBezTo>
                    <a:pt x="17689" y="24419"/>
                    <a:pt x="20951" y="20706"/>
                    <a:pt x="21020" y="20160"/>
                  </a:cubicBezTo>
                  <a:cubicBezTo>
                    <a:pt x="21074" y="19614"/>
                    <a:pt x="20706" y="15506"/>
                    <a:pt x="20869" y="14769"/>
                  </a:cubicBezTo>
                  <a:cubicBezTo>
                    <a:pt x="21020" y="14018"/>
                    <a:pt x="20842" y="11548"/>
                    <a:pt x="21224" y="10783"/>
                  </a:cubicBezTo>
                  <a:cubicBezTo>
                    <a:pt x="21620" y="10019"/>
                    <a:pt x="20201" y="9883"/>
                    <a:pt x="19887" y="10278"/>
                  </a:cubicBezTo>
                  <a:cubicBezTo>
                    <a:pt x="19573" y="10674"/>
                    <a:pt x="18495" y="12244"/>
                    <a:pt x="18522" y="12872"/>
                  </a:cubicBezTo>
                  <a:cubicBezTo>
                    <a:pt x="18549" y="13513"/>
                    <a:pt x="18030" y="15260"/>
                    <a:pt x="18030" y="15260"/>
                  </a:cubicBezTo>
                  <a:cubicBezTo>
                    <a:pt x="18030" y="15260"/>
                    <a:pt x="17976" y="12257"/>
                    <a:pt x="18071" y="11138"/>
                  </a:cubicBezTo>
                  <a:cubicBezTo>
                    <a:pt x="18071" y="11138"/>
                    <a:pt x="18413" y="8449"/>
                    <a:pt x="18645" y="7399"/>
                  </a:cubicBezTo>
                  <a:cubicBezTo>
                    <a:pt x="18645" y="7399"/>
                    <a:pt x="20255" y="4109"/>
                    <a:pt x="19136" y="3932"/>
                  </a:cubicBezTo>
                  <a:cubicBezTo>
                    <a:pt x="18030" y="3768"/>
                    <a:pt x="17935" y="4341"/>
                    <a:pt x="17935" y="4341"/>
                  </a:cubicBezTo>
                  <a:cubicBezTo>
                    <a:pt x="17935" y="4341"/>
                    <a:pt x="16147" y="6006"/>
                    <a:pt x="15806" y="6279"/>
                  </a:cubicBezTo>
                  <a:cubicBezTo>
                    <a:pt x="15464" y="6552"/>
                    <a:pt x="14973" y="10824"/>
                    <a:pt x="14618" y="10906"/>
                  </a:cubicBezTo>
                  <a:cubicBezTo>
                    <a:pt x="14263" y="10988"/>
                    <a:pt x="13676" y="8859"/>
                    <a:pt x="13676" y="8859"/>
                  </a:cubicBezTo>
                  <a:cubicBezTo>
                    <a:pt x="13676" y="8859"/>
                    <a:pt x="13649" y="7207"/>
                    <a:pt x="13390" y="6607"/>
                  </a:cubicBezTo>
                  <a:cubicBezTo>
                    <a:pt x="13390" y="6607"/>
                    <a:pt x="14605" y="4041"/>
                    <a:pt x="14277" y="3195"/>
                  </a:cubicBezTo>
                  <a:cubicBezTo>
                    <a:pt x="13949" y="2348"/>
                    <a:pt x="12721" y="3086"/>
                    <a:pt x="12312" y="3468"/>
                  </a:cubicBezTo>
                  <a:cubicBezTo>
                    <a:pt x="11902" y="3863"/>
                    <a:pt x="10565" y="5488"/>
                    <a:pt x="10565" y="5488"/>
                  </a:cubicBezTo>
                  <a:cubicBezTo>
                    <a:pt x="10565" y="5488"/>
                    <a:pt x="10701" y="1420"/>
                    <a:pt x="10387" y="915"/>
                  </a:cubicBezTo>
                  <a:cubicBezTo>
                    <a:pt x="9814" y="1"/>
                    <a:pt x="9186" y="342"/>
                    <a:pt x="8804" y="738"/>
                  </a:cubicBezTo>
                  <a:cubicBezTo>
                    <a:pt x="8545" y="1011"/>
                    <a:pt x="8149" y="3427"/>
                    <a:pt x="8026" y="4191"/>
                  </a:cubicBezTo>
                  <a:cubicBezTo>
                    <a:pt x="7917" y="4955"/>
                    <a:pt x="8026" y="7699"/>
                    <a:pt x="8040" y="8217"/>
                  </a:cubicBezTo>
                  <a:cubicBezTo>
                    <a:pt x="8053" y="8736"/>
                    <a:pt x="8422" y="10934"/>
                    <a:pt x="8053" y="11698"/>
                  </a:cubicBezTo>
                  <a:lnTo>
                    <a:pt x="6647" y="8572"/>
                  </a:lnTo>
                  <a:cubicBezTo>
                    <a:pt x="6647" y="8572"/>
                    <a:pt x="7084" y="5351"/>
                    <a:pt x="6156" y="4819"/>
                  </a:cubicBezTo>
                  <a:cubicBezTo>
                    <a:pt x="5214" y="4300"/>
                    <a:pt x="5364" y="5051"/>
                    <a:pt x="5064" y="6580"/>
                  </a:cubicBezTo>
                  <a:cubicBezTo>
                    <a:pt x="4778" y="8122"/>
                    <a:pt x="4068" y="9364"/>
                    <a:pt x="4518" y="10210"/>
                  </a:cubicBezTo>
                  <a:cubicBezTo>
                    <a:pt x="4969" y="11070"/>
                    <a:pt x="5433" y="14441"/>
                    <a:pt x="5433" y="14441"/>
                  </a:cubicBezTo>
                  <a:cubicBezTo>
                    <a:pt x="5433" y="14441"/>
                    <a:pt x="5788" y="19409"/>
                    <a:pt x="5637" y="20010"/>
                  </a:cubicBezTo>
                  <a:cubicBezTo>
                    <a:pt x="5474" y="20611"/>
                    <a:pt x="6156" y="22535"/>
                    <a:pt x="6156" y="22535"/>
                  </a:cubicBezTo>
                  <a:cubicBezTo>
                    <a:pt x="6156" y="22535"/>
                    <a:pt x="5364" y="23572"/>
                    <a:pt x="5201" y="23968"/>
                  </a:cubicBezTo>
                  <a:cubicBezTo>
                    <a:pt x="4395" y="25783"/>
                    <a:pt x="2389" y="27749"/>
                    <a:pt x="0" y="30724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1" name="Google Shape;19181;p81"/>
            <p:cNvSpPr/>
            <p:nvPr/>
          </p:nvSpPr>
          <p:spPr>
            <a:xfrm>
              <a:off x="1764704" y="3106138"/>
              <a:ext cx="15104" cy="202910"/>
            </a:xfrm>
            <a:custGeom>
              <a:avLst/>
              <a:gdLst/>
              <a:ahLst/>
              <a:cxnLst/>
              <a:rect l="l" t="t" r="r" b="b"/>
              <a:pathLst>
                <a:path w="438" h="5884" fill="none" extrusionOk="0">
                  <a:moveTo>
                    <a:pt x="288" y="1"/>
                  </a:moveTo>
                  <a:cubicBezTo>
                    <a:pt x="96" y="301"/>
                    <a:pt x="1" y="642"/>
                    <a:pt x="1" y="997"/>
                  </a:cubicBezTo>
                  <a:cubicBezTo>
                    <a:pt x="1" y="1652"/>
                    <a:pt x="438" y="5201"/>
                    <a:pt x="438" y="5201"/>
                  </a:cubicBezTo>
                  <a:cubicBezTo>
                    <a:pt x="438" y="5201"/>
                    <a:pt x="124" y="5556"/>
                    <a:pt x="110" y="5883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2" name="Google Shape;19182;p81"/>
            <p:cNvSpPr/>
            <p:nvPr/>
          </p:nvSpPr>
          <p:spPr>
            <a:xfrm>
              <a:off x="2032059" y="3443151"/>
              <a:ext cx="29692" cy="161010"/>
            </a:xfrm>
            <a:custGeom>
              <a:avLst/>
              <a:gdLst/>
              <a:ahLst/>
              <a:cxnLst/>
              <a:rect l="l" t="t" r="r" b="b"/>
              <a:pathLst>
                <a:path w="861" h="4669" fill="none" extrusionOk="0">
                  <a:moveTo>
                    <a:pt x="0" y="0"/>
                  </a:moveTo>
                  <a:cubicBezTo>
                    <a:pt x="55" y="601"/>
                    <a:pt x="205" y="1188"/>
                    <a:pt x="465" y="1734"/>
                  </a:cubicBezTo>
                  <a:cubicBezTo>
                    <a:pt x="860" y="2525"/>
                    <a:pt x="737" y="2962"/>
                    <a:pt x="587" y="3426"/>
                  </a:cubicBezTo>
                  <a:cubicBezTo>
                    <a:pt x="505" y="3836"/>
                    <a:pt x="451" y="4245"/>
                    <a:pt x="451" y="4668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3" name="Google Shape;19183;p81"/>
            <p:cNvSpPr/>
            <p:nvPr/>
          </p:nvSpPr>
          <p:spPr>
            <a:xfrm>
              <a:off x="1684702" y="3296283"/>
              <a:ext cx="18863" cy="48038"/>
            </a:xfrm>
            <a:custGeom>
              <a:avLst/>
              <a:gdLst/>
              <a:ahLst/>
              <a:cxnLst/>
              <a:rect l="l" t="t" r="r" b="b"/>
              <a:pathLst>
                <a:path w="547" h="1393" fill="none" extrusionOk="0">
                  <a:moveTo>
                    <a:pt x="260" y="1"/>
                  </a:moveTo>
                  <a:cubicBezTo>
                    <a:pt x="260" y="1"/>
                    <a:pt x="547" y="943"/>
                    <a:pt x="1" y="1393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4" name="Google Shape;19184;p81"/>
            <p:cNvSpPr/>
            <p:nvPr/>
          </p:nvSpPr>
          <p:spPr>
            <a:xfrm>
              <a:off x="1898399" y="3293008"/>
              <a:ext cx="18381" cy="13691"/>
            </a:xfrm>
            <a:custGeom>
              <a:avLst/>
              <a:gdLst/>
              <a:ahLst/>
              <a:cxnLst/>
              <a:rect l="l" t="t" r="r" b="b"/>
              <a:pathLst>
                <a:path w="533" h="397" fill="none" extrusionOk="0">
                  <a:moveTo>
                    <a:pt x="478" y="0"/>
                  </a:moveTo>
                  <a:cubicBezTo>
                    <a:pt x="478" y="0"/>
                    <a:pt x="533" y="369"/>
                    <a:pt x="0" y="396"/>
                  </a:cubicBezTo>
                </a:path>
              </a:pathLst>
            </a:custGeom>
            <a:noFill/>
            <a:ln w="442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5" name="Google Shape;19185;p81"/>
            <p:cNvSpPr/>
            <p:nvPr/>
          </p:nvSpPr>
          <p:spPr>
            <a:xfrm>
              <a:off x="1955332" y="3096276"/>
              <a:ext cx="80522" cy="49451"/>
            </a:xfrm>
            <a:custGeom>
              <a:avLst/>
              <a:gdLst/>
              <a:ahLst/>
              <a:cxnLst/>
              <a:rect l="l" t="t" r="r" b="b"/>
              <a:pathLst>
                <a:path w="2335" h="1434" fill="none" extrusionOk="0">
                  <a:moveTo>
                    <a:pt x="2335" y="1433"/>
                  </a:moveTo>
                  <a:cubicBezTo>
                    <a:pt x="2335" y="1433"/>
                    <a:pt x="1024" y="0"/>
                    <a:pt x="1" y="1078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6" name="Google Shape;19186;p81"/>
            <p:cNvSpPr/>
            <p:nvPr/>
          </p:nvSpPr>
          <p:spPr>
            <a:xfrm>
              <a:off x="1768015" y="3091552"/>
              <a:ext cx="84281" cy="28760"/>
            </a:xfrm>
            <a:custGeom>
              <a:avLst/>
              <a:gdLst/>
              <a:ahLst/>
              <a:cxnLst/>
              <a:rect l="l" t="t" r="r" b="b"/>
              <a:pathLst>
                <a:path w="2444" h="834" fill="none" extrusionOk="0">
                  <a:moveTo>
                    <a:pt x="2444" y="765"/>
                  </a:moveTo>
                  <a:cubicBezTo>
                    <a:pt x="2444" y="765"/>
                    <a:pt x="1843" y="1"/>
                    <a:pt x="1311" y="55"/>
                  </a:cubicBezTo>
                  <a:cubicBezTo>
                    <a:pt x="792" y="96"/>
                    <a:pt x="82" y="410"/>
                    <a:pt x="0" y="833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7" name="Google Shape;19187;p81"/>
            <p:cNvSpPr/>
            <p:nvPr/>
          </p:nvSpPr>
          <p:spPr>
            <a:xfrm>
              <a:off x="2056543" y="3545741"/>
              <a:ext cx="15553" cy="34416"/>
            </a:xfrm>
            <a:custGeom>
              <a:avLst/>
              <a:gdLst/>
              <a:ahLst/>
              <a:cxnLst/>
              <a:rect l="l" t="t" r="r" b="b"/>
              <a:pathLst>
                <a:path w="451" h="998" fill="none" extrusionOk="0">
                  <a:moveTo>
                    <a:pt x="0" y="1"/>
                  </a:moveTo>
                  <a:cubicBezTo>
                    <a:pt x="205" y="301"/>
                    <a:pt x="369" y="642"/>
                    <a:pt x="451" y="997"/>
                  </a:cubicBezTo>
                </a:path>
              </a:pathLst>
            </a:custGeom>
            <a:noFill/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8" name="Google Shape;19188;p81"/>
            <p:cNvSpPr/>
            <p:nvPr/>
          </p:nvSpPr>
          <p:spPr>
            <a:xfrm>
              <a:off x="1924745" y="3344285"/>
              <a:ext cx="14139" cy="82902"/>
            </a:xfrm>
            <a:custGeom>
              <a:avLst/>
              <a:gdLst/>
              <a:ahLst/>
              <a:cxnLst/>
              <a:rect l="l" t="t" r="r" b="b"/>
              <a:pathLst>
                <a:path w="410" h="2404" fill="none" extrusionOk="0">
                  <a:moveTo>
                    <a:pt x="410" y="1"/>
                  </a:moveTo>
                  <a:cubicBezTo>
                    <a:pt x="1" y="765"/>
                    <a:pt x="192" y="2048"/>
                    <a:pt x="41" y="2403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9" name="Google Shape;19189;p81"/>
            <p:cNvSpPr/>
            <p:nvPr/>
          </p:nvSpPr>
          <p:spPr>
            <a:xfrm>
              <a:off x="1779326" y="3301008"/>
              <a:ext cx="15070" cy="129008"/>
            </a:xfrm>
            <a:custGeom>
              <a:avLst/>
              <a:gdLst/>
              <a:ahLst/>
              <a:cxnLst/>
              <a:rect l="l" t="t" r="r" b="b"/>
              <a:pathLst>
                <a:path w="437" h="3741" fill="none" extrusionOk="0">
                  <a:moveTo>
                    <a:pt x="300" y="0"/>
                  </a:moveTo>
                  <a:cubicBezTo>
                    <a:pt x="396" y="437"/>
                    <a:pt x="96" y="1147"/>
                    <a:pt x="55" y="1679"/>
                  </a:cubicBezTo>
                  <a:cubicBezTo>
                    <a:pt x="0" y="2198"/>
                    <a:pt x="437" y="3003"/>
                    <a:pt x="355" y="3740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0" name="Google Shape;19190;p81"/>
            <p:cNvSpPr/>
            <p:nvPr/>
          </p:nvSpPr>
          <p:spPr>
            <a:xfrm>
              <a:off x="1681874" y="3362665"/>
              <a:ext cx="12277" cy="106386"/>
            </a:xfrm>
            <a:custGeom>
              <a:avLst/>
              <a:gdLst/>
              <a:ahLst/>
              <a:cxnLst/>
              <a:rect l="l" t="t" r="r" b="b"/>
              <a:pathLst>
                <a:path w="356" h="3085" fill="none" extrusionOk="0">
                  <a:moveTo>
                    <a:pt x="356" y="0"/>
                  </a:moveTo>
                  <a:cubicBezTo>
                    <a:pt x="356" y="0"/>
                    <a:pt x="1" y="819"/>
                    <a:pt x="14" y="1365"/>
                  </a:cubicBezTo>
                  <a:cubicBezTo>
                    <a:pt x="42" y="1911"/>
                    <a:pt x="233" y="3085"/>
                    <a:pt x="233" y="3085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1" name="Google Shape;19191;p81"/>
            <p:cNvSpPr/>
            <p:nvPr/>
          </p:nvSpPr>
          <p:spPr>
            <a:xfrm>
              <a:off x="1599526" y="3361251"/>
              <a:ext cx="30623" cy="114870"/>
            </a:xfrm>
            <a:custGeom>
              <a:avLst/>
              <a:gdLst/>
              <a:ahLst/>
              <a:cxnLst/>
              <a:rect l="l" t="t" r="r" b="b"/>
              <a:pathLst>
                <a:path w="888" h="3331" fill="none" extrusionOk="0">
                  <a:moveTo>
                    <a:pt x="123" y="0"/>
                  </a:moveTo>
                  <a:cubicBezTo>
                    <a:pt x="123" y="0"/>
                    <a:pt x="0" y="860"/>
                    <a:pt x="301" y="1461"/>
                  </a:cubicBezTo>
                  <a:cubicBezTo>
                    <a:pt x="601" y="2048"/>
                    <a:pt x="887" y="3331"/>
                    <a:pt x="887" y="3331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2" name="Google Shape;19192;p81"/>
            <p:cNvSpPr/>
            <p:nvPr/>
          </p:nvSpPr>
          <p:spPr>
            <a:xfrm>
              <a:off x="1622596" y="3670470"/>
              <a:ext cx="20725" cy="24036"/>
            </a:xfrm>
            <a:custGeom>
              <a:avLst/>
              <a:gdLst/>
              <a:ahLst/>
              <a:cxnLst/>
              <a:rect l="l" t="t" r="r" b="b"/>
              <a:pathLst>
                <a:path w="601" h="697" fill="none" extrusionOk="0">
                  <a:moveTo>
                    <a:pt x="0" y="697"/>
                  </a:moveTo>
                  <a:cubicBezTo>
                    <a:pt x="328" y="601"/>
                    <a:pt x="560" y="328"/>
                    <a:pt x="601" y="1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3" name="Google Shape;19193;p81"/>
            <p:cNvSpPr/>
            <p:nvPr/>
          </p:nvSpPr>
          <p:spPr>
            <a:xfrm>
              <a:off x="1908261" y="3783888"/>
              <a:ext cx="21691" cy="68315"/>
            </a:xfrm>
            <a:custGeom>
              <a:avLst/>
              <a:gdLst/>
              <a:ahLst/>
              <a:cxnLst/>
              <a:rect l="l" t="t" r="r" b="b"/>
              <a:pathLst>
                <a:path w="629" h="1981" fill="none" extrusionOk="0">
                  <a:moveTo>
                    <a:pt x="301" y="1"/>
                  </a:moveTo>
                  <a:cubicBezTo>
                    <a:pt x="301" y="1"/>
                    <a:pt x="629" y="1216"/>
                    <a:pt x="1" y="1980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4" name="Google Shape;19194;p81"/>
            <p:cNvSpPr/>
            <p:nvPr/>
          </p:nvSpPr>
          <p:spPr>
            <a:xfrm>
              <a:off x="1561387" y="3208763"/>
              <a:ext cx="55590" cy="31071"/>
            </a:xfrm>
            <a:custGeom>
              <a:avLst/>
              <a:gdLst/>
              <a:ahLst/>
              <a:cxnLst/>
              <a:rect l="l" t="t" r="r" b="b"/>
              <a:pathLst>
                <a:path w="1612" h="901" fill="none" extrusionOk="0">
                  <a:moveTo>
                    <a:pt x="1" y="901"/>
                  </a:moveTo>
                  <a:cubicBezTo>
                    <a:pt x="1" y="901"/>
                    <a:pt x="929" y="0"/>
                    <a:pt x="1611" y="751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5" name="Google Shape;19195;p81"/>
            <p:cNvSpPr/>
            <p:nvPr/>
          </p:nvSpPr>
          <p:spPr>
            <a:xfrm>
              <a:off x="1687047" y="3036963"/>
              <a:ext cx="51348" cy="26381"/>
            </a:xfrm>
            <a:custGeom>
              <a:avLst/>
              <a:gdLst/>
              <a:ahLst/>
              <a:cxnLst/>
              <a:rect l="l" t="t" r="r" b="b"/>
              <a:pathLst>
                <a:path w="1489" h="765" fill="none" extrusionOk="0">
                  <a:moveTo>
                    <a:pt x="1" y="724"/>
                  </a:moveTo>
                  <a:cubicBezTo>
                    <a:pt x="1" y="724"/>
                    <a:pt x="683" y="0"/>
                    <a:pt x="1489" y="765"/>
                  </a:cubicBezTo>
                </a:path>
              </a:pathLst>
            </a:custGeom>
            <a:solidFill>
              <a:schemeClr val="dk1"/>
            </a:solidFill>
            <a:ln w="4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D6CB78C7-3ADA-E1B9-F72A-8A23EB2C2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74" y="3168645"/>
            <a:ext cx="2484986" cy="435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8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0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9" name="Google Shape;20179;p128"/>
          <p:cNvSpPr/>
          <p:nvPr/>
        </p:nvSpPr>
        <p:spPr>
          <a:xfrm>
            <a:off x="974504" y="1081043"/>
            <a:ext cx="3342991" cy="1004932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grpSp>
        <p:nvGrpSpPr>
          <p:cNvPr id="20180" name="Google Shape;20180;p128"/>
          <p:cNvGrpSpPr/>
          <p:nvPr/>
        </p:nvGrpSpPr>
        <p:grpSpPr>
          <a:xfrm>
            <a:off x="4931269" y="908850"/>
            <a:ext cx="1812357" cy="3423332"/>
            <a:chOff x="5811120" y="860087"/>
            <a:chExt cx="1812357" cy="3423332"/>
          </a:xfrm>
        </p:grpSpPr>
        <p:grpSp>
          <p:nvGrpSpPr>
            <p:cNvPr id="20181" name="Google Shape;20181;p128"/>
            <p:cNvGrpSpPr/>
            <p:nvPr/>
          </p:nvGrpSpPr>
          <p:grpSpPr>
            <a:xfrm>
              <a:off x="5811120" y="860087"/>
              <a:ext cx="1812357" cy="3423332"/>
              <a:chOff x="5811120" y="860087"/>
              <a:chExt cx="1812357" cy="3423332"/>
            </a:xfrm>
          </p:grpSpPr>
          <p:grpSp>
            <p:nvGrpSpPr>
              <p:cNvPr id="20182" name="Google Shape;20182;p128"/>
              <p:cNvGrpSpPr/>
              <p:nvPr/>
            </p:nvGrpSpPr>
            <p:grpSpPr>
              <a:xfrm>
                <a:off x="5811120" y="860087"/>
                <a:ext cx="1812357" cy="3423332"/>
                <a:chOff x="5811120" y="860087"/>
                <a:chExt cx="1812357" cy="3423332"/>
              </a:xfrm>
            </p:grpSpPr>
            <p:sp>
              <p:nvSpPr>
                <p:cNvPr id="20183" name="Google Shape;20183;p128"/>
                <p:cNvSpPr/>
                <p:nvPr/>
              </p:nvSpPr>
              <p:spPr>
                <a:xfrm>
                  <a:off x="5811120" y="860087"/>
                  <a:ext cx="1812357" cy="3423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8" h="124757" extrusionOk="0">
                      <a:moveTo>
                        <a:pt x="3203" y="1"/>
                      </a:moveTo>
                      <a:cubicBezTo>
                        <a:pt x="1435" y="1"/>
                        <a:pt x="1" y="1402"/>
                        <a:pt x="1" y="3170"/>
                      </a:cubicBezTo>
                      <a:lnTo>
                        <a:pt x="1" y="121554"/>
                      </a:lnTo>
                      <a:cubicBezTo>
                        <a:pt x="1" y="123322"/>
                        <a:pt x="1435" y="124757"/>
                        <a:pt x="3203" y="124757"/>
                      </a:cubicBezTo>
                      <a:lnTo>
                        <a:pt x="62845" y="124757"/>
                      </a:lnTo>
                      <a:cubicBezTo>
                        <a:pt x="64647" y="124757"/>
                        <a:pt x="66048" y="123322"/>
                        <a:pt x="66048" y="121554"/>
                      </a:cubicBezTo>
                      <a:lnTo>
                        <a:pt x="66048" y="3170"/>
                      </a:lnTo>
                      <a:cubicBezTo>
                        <a:pt x="66048" y="1402"/>
                        <a:pt x="64647" y="1"/>
                        <a:pt x="6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4" name="Google Shape;20184;p128"/>
                <p:cNvSpPr/>
                <p:nvPr/>
              </p:nvSpPr>
              <p:spPr>
                <a:xfrm>
                  <a:off x="6586410" y="3960094"/>
                  <a:ext cx="228850" cy="196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0" h="7146" extrusionOk="0">
                      <a:moveTo>
                        <a:pt x="4743" y="0"/>
                      </a:moveTo>
                      <a:cubicBezTo>
                        <a:pt x="3873" y="0"/>
                        <a:pt x="2988" y="322"/>
                        <a:pt x="2268" y="1042"/>
                      </a:cubicBezTo>
                      <a:cubicBezTo>
                        <a:pt x="0" y="3310"/>
                        <a:pt x="1601" y="7146"/>
                        <a:pt x="4770" y="7146"/>
                      </a:cubicBezTo>
                      <a:cubicBezTo>
                        <a:pt x="6738" y="7146"/>
                        <a:pt x="8339" y="5545"/>
                        <a:pt x="8339" y="3577"/>
                      </a:cubicBezTo>
                      <a:cubicBezTo>
                        <a:pt x="8339" y="1428"/>
                        <a:pt x="6576" y="0"/>
                        <a:pt x="47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85" name="Google Shape;20185;p128"/>
              <p:cNvGrpSpPr/>
              <p:nvPr/>
            </p:nvGrpSpPr>
            <p:grpSpPr>
              <a:xfrm>
                <a:off x="5891657" y="1235384"/>
                <a:ext cx="1651284" cy="2671833"/>
                <a:chOff x="5891657" y="1235384"/>
                <a:chExt cx="1651284" cy="2671833"/>
              </a:xfrm>
            </p:grpSpPr>
            <p:sp>
              <p:nvSpPr>
                <p:cNvPr id="20186" name="Google Shape;20186;p128"/>
                <p:cNvSpPr/>
                <p:nvPr/>
              </p:nvSpPr>
              <p:spPr>
                <a:xfrm>
                  <a:off x="5891657" y="1235384"/>
                  <a:ext cx="1651284" cy="2671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78" h="97370" extrusionOk="0">
                      <a:moveTo>
                        <a:pt x="1" y="0"/>
                      </a:moveTo>
                      <a:lnTo>
                        <a:pt x="1" y="97370"/>
                      </a:lnTo>
                      <a:lnTo>
                        <a:pt x="60177" y="97370"/>
                      </a:lnTo>
                      <a:lnTo>
                        <a:pt x="601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85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7" name="Google Shape;20187;p128"/>
                <p:cNvSpPr/>
                <p:nvPr/>
              </p:nvSpPr>
              <p:spPr>
                <a:xfrm>
                  <a:off x="6642223" y="3726030"/>
                  <a:ext cx="107126" cy="91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3334" extrusionOk="0">
                      <a:moveTo>
                        <a:pt x="2214" y="0"/>
                      </a:moveTo>
                      <a:cubicBezTo>
                        <a:pt x="1802" y="0"/>
                        <a:pt x="1380" y="153"/>
                        <a:pt x="1035" y="498"/>
                      </a:cubicBezTo>
                      <a:cubicBezTo>
                        <a:pt x="1" y="1533"/>
                        <a:pt x="735" y="3334"/>
                        <a:pt x="2236" y="3334"/>
                      </a:cubicBezTo>
                      <a:cubicBezTo>
                        <a:pt x="3136" y="3334"/>
                        <a:pt x="3904" y="2600"/>
                        <a:pt x="3904" y="1666"/>
                      </a:cubicBezTo>
                      <a:cubicBezTo>
                        <a:pt x="3904" y="673"/>
                        <a:pt x="3079" y="0"/>
                        <a:pt x="2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08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8" name="Google Shape;20188;p128"/>
                <p:cNvSpPr/>
                <p:nvPr/>
              </p:nvSpPr>
              <p:spPr>
                <a:xfrm>
                  <a:off x="6348423" y="3723396"/>
                  <a:ext cx="85146" cy="93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3406" extrusionOk="0">
                      <a:moveTo>
                        <a:pt x="2706" y="1"/>
                      </a:moveTo>
                      <a:cubicBezTo>
                        <a:pt x="2638" y="1"/>
                        <a:pt x="2568" y="20"/>
                        <a:pt x="2502" y="61"/>
                      </a:cubicBezTo>
                      <a:lnTo>
                        <a:pt x="267" y="1362"/>
                      </a:lnTo>
                      <a:cubicBezTo>
                        <a:pt x="0" y="1495"/>
                        <a:pt x="0" y="1895"/>
                        <a:pt x="267" y="2062"/>
                      </a:cubicBezTo>
                      <a:lnTo>
                        <a:pt x="2502" y="3363"/>
                      </a:lnTo>
                      <a:cubicBezTo>
                        <a:pt x="2560" y="3392"/>
                        <a:pt x="2621" y="3405"/>
                        <a:pt x="2681" y="3405"/>
                      </a:cubicBezTo>
                      <a:cubicBezTo>
                        <a:pt x="2898" y="3405"/>
                        <a:pt x="3102" y="3231"/>
                        <a:pt x="3102" y="2996"/>
                      </a:cubicBezTo>
                      <a:lnTo>
                        <a:pt x="3102" y="428"/>
                      </a:lnTo>
                      <a:cubicBezTo>
                        <a:pt x="3102" y="176"/>
                        <a:pt x="2913" y="1"/>
                        <a:pt x="270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08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9" name="Google Shape;20189;p128"/>
                <p:cNvSpPr/>
                <p:nvPr/>
              </p:nvSpPr>
              <p:spPr>
                <a:xfrm>
                  <a:off x="6936956" y="3725976"/>
                  <a:ext cx="97055" cy="97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" h="3536" extrusionOk="0">
                      <a:moveTo>
                        <a:pt x="1" y="0"/>
                      </a:moveTo>
                      <a:lnTo>
                        <a:pt x="1" y="3536"/>
                      </a:lnTo>
                      <a:lnTo>
                        <a:pt x="3537" y="3536"/>
                      </a:lnTo>
                      <a:lnTo>
                        <a:pt x="353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08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190" name="Google Shape;20190;p128"/>
            <p:cNvSpPr/>
            <p:nvPr/>
          </p:nvSpPr>
          <p:spPr>
            <a:xfrm>
              <a:off x="6513173" y="999208"/>
              <a:ext cx="408252" cy="49474"/>
            </a:xfrm>
            <a:custGeom>
              <a:avLst/>
              <a:gdLst/>
              <a:ahLst/>
              <a:cxnLst/>
              <a:rect l="l" t="t" r="r" b="b"/>
              <a:pathLst>
                <a:path w="14878" h="1803" extrusionOk="0">
                  <a:moveTo>
                    <a:pt x="901" y="1"/>
                  </a:moveTo>
                  <a:cubicBezTo>
                    <a:pt x="401" y="1"/>
                    <a:pt x="0" y="401"/>
                    <a:pt x="0" y="902"/>
                  </a:cubicBezTo>
                  <a:cubicBezTo>
                    <a:pt x="0" y="1402"/>
                    <a:pt x="401" y="1802"/>
                    <a:pt x="901" y="1802"/>
                  </a:cubicBezTo>
                  <a:lnTo>
                    <a:pt x="13977" y="1802"/>
                  </a:lnTo>
                  <a:cubicBezTo>
                    <a:pt x="14477" y="1802"/>
                    <a:pt x="14878" y="1402"/>
                    <a:pt x="14878" y="902"/>
                  </a:cubicBezTo>
                  <a:cubicBezTo>
                    <a:pt x="14878" y="401"/>
                    <a:pt x="14477" y="1"/>
                    <a:pt x="139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91" name="Google Shape;20191;p1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106507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MOBILE + Laptop </a:t>
            </a:r>
            <a:endParaRPr dirty="0"/>
          </a:p>
        </p:txBody>
      </p:sp>
      <p:sp>
        <p:nvSpPr>
          <p:cNvPr id="20192" name="Google Shape;20192;p128"/>
          <p:cNvSpPr txBox="1">
            <a:spLocks noGrp="1"/>
          </p:cNvSpPr>
          <p:nvPr>
            <p:ph type="subTitle" idx="1"/>
          </p:nvPr>
        </p:nvSpPr>
        <p:spPr>
          <a:xfrm>
            <a:off x="1351378" y="1277700"/>
            <a:ext cx="27243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Ansicht der Seite in einem Mockup </a:t>
            </a:r>
            <a:endParaRPr dirty="0"/>
          </a:p>
        </p:txBody>
      </p:sp>
      <p:grpSp>
        <p:nvGrpSpPr>
          <p:cNvPr id="4" name="Google Shape;20225;p130"/>
          <p:cNvGrpSpPr/>
          <p:nvPr/>
        </p:nvGrpSpPr>
        <p:grpSpPr>
          <a:xfrm>
            <a:off x="1185155" y="2407332"/>
            <a:ext cx="3257942" cy="2198400"/>
            <a:chOff x="1293506" y="2959057"/>
            <a:chExt cx="374730" cy="252870"/>
          </a:xfrm>
        </p:grpSpPr>
        <p:sp>
          <p:nvSpPr>
            <p:cNvPr id="5" name="Google Shape;20226;p130"/>
            <p:cNvSpPr/>
            <p:nvPr/>
          </p:nvSpPr>
          <p:spPr>
            <a:xfrm>
              <a:off x="1311599" y="2959057"/>
              <a:ext cx="338544" cy="228735"/>
            </a:xfrm>
            <a:custGeom>
              <a:avLst/>
              <a:gdLst/>
              <a:ahLst/>
              <a:cxnLst/>
              <a:rect l="l" t="t" r="r" b="b"/>
              <a:pathLst>
                <a:path w="12892" h="9447" extrusionOk="0">
                  <a:moveTo>
                    <a:pt x="460" y="1"/>
                  </a:moveTo>
                  <a:cubicBezTo>
                    <a:pt x="211" y="1"/>
                    <a:pt x="0" y="212"/>
                    <a:pt x="0" y="460"/>
                  </a:cubicBezTo>
                  <a:lnTo>
                    <a:pt x="0" y="9447"/>
                  </a:lnTo>
                  <a:lnTo>
                    <a:pt x="12891" y="9447"/>
                  </a:lnTo>
                  <a:lnTo>
                    <a:pt x="12891" y="460"/>
                  </a:lnTo>
                  <a:cubicBezTo>
                    <a:pt x="12891" y="212"/>
                    <a:pt x="12690" y="11"/>
                    <a:pt x="12442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227;p130"/>
            <p:cNvSpPr/>
            <p:nvPr/>
          </p:nvSpPr>
          <p:spPr>
            <a:xfrm>
              <a:off x="1293506" y="3181755"/>
              <a:ext cx="374730" cy="30173"/>
            </a:xfrm>
            <a:custGeom>
              <a:avLst/>
              <a:gdLst/>
              <a:ahLst/>
              <a:cxnLst/>
              <a:rect l="l" t="t" r="r" b="b"/>
              <a:pathLst>
                <a:path w="14270" h="1149" extrusionOk="0">
                  <a:moveTo>
                    <a:pt x="230" y="0"/>
                  </a:moveTo>
                  <a:cubicBezTo>
                    <a:pt x="105" y="0"/>
                    <a:pt x="0" y="96"/>
                    <a:pt x="0" y="230"/>
                  </a:cubicBezTo>
                  <a:lnTo>
                    <a:pt x="0" y="689"/>
                  </a:lnTo>
                  <a:cubicBezTo>
                    <a:pt x="0" y="938"/>
                    <a:pt x="201" y="1149"/>
                    <a:pt x="460" y="1149"/>
                  </a:cubicBezTo>
                  <a:lnTo>
                    <a:pt x="13810" y="1149"/>
                  </a:lnTo>
                  <a:cubicBezTo>
                    <a:pt x="14068" y="1149"/>
                    <a:pt x="14269" y="938"/>
                    <a:pt x="14269" y="689"/>
                  </a:cubicBezTo>
                  <a:lnTo>
                    <a:pt x="14269" y="230"/>
                  </a:lnTo>
                  <a:cubicBezTo>
                    <a:pt x="14269" y="96"/>
                    <a:pt x="14174" y="0"/>
                    <a:pt x="14040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228;p130"/>
            <p:cNvSpPr/>
            <p:nvPr/>
          </p:nvSpPr>
          <p:spPr>
            <a:xfrm>
              <a:off x="1293506" y="3181755"/>
              <a:ext cx="374730" cy="12080"/>
            </a:xfrm>
            <a:custGeom>
              <a:avLst/>
              <a:gdLst/>
              <a:ahLst/>
              <a:cxnLst/>
              <a:rect l="l" t="t" r="r" b="b"/>
              <a:pathLst>
                <a:path w="14270" h="460" extrusionOk="0">
                  <a:moveTo>
                    <a:pt x="230" y="0"/>
                  </a:moveTo>
                  <a:cubicBezTo>
                    <a:pt x="105" y="0"/>
                    <a:pt x="0" y="96"/>
                    <a:pt x="0" y="230"/>
                  </a:cubicBezTo>
                  <a:lnTo>
                    <a:pt x="0" y="460"/>
                  </a:lnTo>
                  <a:lnTo>
                    <a:pt x="14269" y="460"/>
                  </a:lnTo>
                  <a:lnTo>
                    <a:pt x="14269" y="230"/>
                  </a:lnTo>
                  <a:cubicBezTo>
                    <a:pt x="14269" y="96"/>
                    <a:pt x="14174" y="0"/>
                    <a:pt x="14040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229;p130"/>
            <p:cNvSpPr/>
            <p:nvPr/>
          </p:nvSpPr>
          <p:spPr>
            <a:xfrm>
              <a:off x="1444527" y="3181755"/>
              <a:ext cx="72661" cy="18119"/>
            </a:xfrm>
            <a:custGeom>
              <a:avLst/>
              <a:gdLst/>
              <a:ahLst/>
              <a:cxnLst/>
              <a:rect l="l" t="t" r="r" b="b"/>
              <a:pathLst>
                <a:path w="2767" h="690" extrusionOk="0">
                  <a:moveTo>
                    <a:pt x="1" y="0"/>
                  </a:moveTo>
                  <a:lnTo>
                    <a:pt x="326" y="479"/>
                  </a:lnTo>
                  <a:cubicBezTo>
                    <a:pt x="412" y="613"/>
                    <a:pt x="556" y="689"/>
                    <a:pt x="709" y="689"/>
                  </a:cubicBezTo>
                  <a:lnTo>
                    <a:pt x="2059" y="689"/>
                  </a:lnTo>
                  <a:cubicBezTo>
                    <a:pt x="2212" y="689"/>
                    <a:pt x="2355" y="613"/>
                    <a:pt x="2441" y="479"/>
                  </a:cubicBezTo>
                  <a:lnTo>
                    <a:pt x="2767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F2CBBC19-39BB-FBC3-1350-9ADC8EB6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378" y="2421224"/>
            <a:ext cx="2911908" cy="1922199"/>
          </a:xfrm>
          <a:prstGeom prst="rect">
            <a:avLst/>
          </a:prstGeom>
        </p:spPr>
      </p:pic>
      <p:pic>
        <p:nvPicPr>
          <p:cNvPr id="10" name="Grafik 9" descr="Ein Bild, das Text, Grafikdesign, Logo, Screenshot enthält.&#10;&#10;Automatisch generierte Beschreibung">
            <a:extLst>
              <a:ext uri="{FF2B5EF4-FFF2-40B4-BE49-F238E27FC236}">
                <a16:creationId xmlns:a16="http://schemas.microsoft.com/office/drawing/2014/main" id="{B5B8ADC4-22F3-5961-B3F4-1C254096B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700" y="1352550"/>
            <a:ext cx="1629843" cy="14668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E587C5-687F-01F7-F974-B77EEAFE5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80" y="1284147"/>
            <a:ext cx="1651285" cy="267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5" name="Google Shape;18895;p80"/>
          <p:cNvSpPr/>
          <p:nvPr/>
        </p:nvSpPr>
        <p:spPr>
          <a:xfrm>
            <a:off x="663020" y="1006272"/>
            <a:ext cx="4118519" cy="3856084"/>
          </a:xfrm>
          <a:custGeom>
            <a:avLst/>
            <a:gdLst/>
            <a:ahLst/>
            <a:cxnLst/>
            <a:rect l="l" t="t" r="r" b="b"/>
            <a:pathLst>
              <a:path w="336799" h="190874" extrusionOk="0">
                <a:moveTo>
                  <a:pt x="9183" y="7227"/>
                </a:moveTo>
                <a:lnTo>
                  <a:pt x="336799" y="0"/>
                </a:lnTo>
                <a:lnTo>
                  <a:pt x="335280" y="184404"/>
                </a:lnTo>
                <a:lnTo>
                  <a:pt x="0" y="190874"/>
                </a:lnTo>
                <a:lnTo>
                  <a:pt x="712" y="176299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 dirty="0"/>
          </a:p>
        </p:txBody>
      </p:sp>
      <p:grpSp>
        <p:nvGrpSpPr>
          <p:cNvPr id="18896" name="Google Shape;18896;p80"/>
          <p:cNvGrpSpPr/>
          <p:nvPr/>
        </p:nvGrpSpPr>
        <p:grpSpPr>
          <a:xfrm>
            <a:off x="5295377" y="1770347"/>
            <a:ext cx="3195294" cy="2799842"/>
            <a:chOff x="5095533" y="2011914"/>
            <a:chExt cx="2944158" cy="2579786"/>
          </a:xfrm>
        </p:grpSpPr>
        <p:sp>
          <p:nvSpPr>
            <p:cNvPr id="18897" name="Google Shape;18897;p80"/>
            <p:cNvSpPr/>
            <p:nvPr/>
          </p:nvSpPr>
          <p:spPr>
            <a:xfrm>
              <a:off x="6648090" y="4267656"/>
              <a:ext cx="426587" cy="234687"/>
            </a:xfrm>
            <a:custGeom>
              <a:avLst/>
              <a:gdLst/>
              <a:ahLst/>
              <a:cxnLst/>
              <a:rect l="l" t="t" r="r" b="b"/>
              <a:pathLst>
                <a:path w="22532" h="12396" extrusionOk="0">
                  <a:moveTo>
                    <a:pt x="11991" y="1"/>
                  </a:moveTo>
                  <a:cubicBezTo>
                    <a:pt x="11991" y="1"/>
                    <a:pt x="8388" y="4070"/>
                    <a:pt x="6420" y="6439"/>
                  </a:cubicBezTo>
                  <a:cubicBezTo>
                    <a:pt x="4452" y="8807"/>
                    <a:pt x="249" y="10075"/>
                    <a:pt x="116" y="11175"/>
                  </a:cubicBezTo>
                  <a:cubicBezTo>
                    <a:pt x="0" y="11937"/>
                    <a:pt x="1259" y="12395"/>
                    <a:pt x="3139" y="12395"/>
                  </a:cubicBezTo>
                  <a:cubicBezTo>
                    <a:pt x="3976" y="12395"/>
                    <a:pt x="4936" y="12305"/>
                    <a:pt x="5953" y="12109"/>
                  </a:cubicBezTo>
                  <a:cubicBezTo>
                    <a:pt x="9289" y="11476"/>
                    <a:pt x="10323" y="9574"/>
                    <a:pt x="12591" y="9274"/>
                  </a:cubicBezTo>
                  <a:cubicBezTo>
                    <a:pt x="14826" y="8974"/>
                    <a:pt x="16494" y="9141"/>
                    <a:pt x="19063" y="8040"/>
                  </a:cubicBezTo>
                  <a:cubicBezTo>
                    <a:pt x="21598" y="6906"/>
                    <a:pt x="22532" y="5838"/>
                    <a:pt x="21898" y="4237"/>
                  </a:cubicBezTo>
                  <a:cubicBezTo>
                    <a:pt x="21298" y="2669"/>
                    <a:pt x="19496" y="167"/>
                    <a:pt x="19496" y="167"/>
                  </a:cubicBezTo>
                  <a:lnTo>
                    <a:pt x="11991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8" name="Google Shape;18898;p80"/>
            <p:cNvSpPr/>
            <p:nvPr/>
          </p:nvSpPr>
          <p:spPr>
            <a:xfrm>
              <a:off x="6935070" y="4270193"/>
              <a:ext cx="139589" cy="163577"/>
            </a:xfrm>
            <a:custGeom>
              <a:avLst/>
              <a:gdLst/>
              <a:ahLst/>
              <a:cxnLst/>
              <a:rect l="l" t="t" r="r" b="b"/>
              <a:pathLst>
                <a:path w="7373" h="8640" extrusionOk="0">
                  <a:moveTo>
                    <a:pt x="2670" y="0"/>
                  </a:moveTo>
                  <a:lnTo>
                    <a:pt x="1736" y="1001"/>
                  </a:lnTo>
                  <a:cubicBezTo>
                    <a:pt x="1602" y="1268"/>
                    <a:pt x="1502" y="1501"/>
                    <a:pt x="1402" y="1801"/>
                  </a:cubicBezTo>
                  <a:cubicBezTo>
                    <a:pt x="835" y="3236"/>
                    <a:pt x="1" y="6305"/>
                    <a:pt x="1569" y="8640"/>
                  </a:cubicBezTo>
                  <a:cubicBezTo>
                    <a:pt x="2369" y="8473"/>
                    <a:pt x="3137" y="8206"/>
                    <a:pt x="3904" y="7906"/>
                  </a:cubicBezTo>
                  <a:cubicBezTo>
                    <a:pt x="6472" y="6772"/>
                    <a:pt x="7373" y="5671"/>
                    <a:pt x="6772" y="4103"/>
                  </a:cubicBezTo>
                  <a:cubicBezTo>
                    <a:pt x="6172" y="2535"/>
                    <a:pt x="4337" y="33"/>
                    <a:pt x="4337" y="33"/>
                  </a:cubicBezTo>
                  <a:lnTo>
                    <a:pt x="2670" y="0"/>
                  </a:ln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9" name="Google Shape;18899;p80"/>
            <p:cNvSpPr/>
            <p:nvPr/>
          </p:nvSpPr>
          <p:spPr>
            <a:xfrm>
              <a:off x="6435567" y="3585315"/>
              <a:ext cx="605651" cy="739087"/>
            </a:xfrm>
            <a:custGeom>
              <a:avLst/>
              <a:gdLst/>
              <a:ahLst/>
              <a:cxnLst/>
              <a:rect l="l" t="t" r="r" b="b"/>
              <a:pathLst>
                <a:path w="31990" h="39038" extrusionOk="0">
                  <a:moveTo>
                    <a:pt x="6156" y="0"/>
                  </a:moveTo>
                  <a:cubicBezTo>
                    <a:pt x="3207" y="0"/>
                    <a:pt x="589" y="793"/>
                    <a:pt x="334" y="3754"/>
                  </a:cubicBezTo>
                  <a:cubicBezTo>
                    <a:pt x="0" y="7623"/>
                    <a:pt x="5838" y="14728"/>
                    <a:pt x="12276" y="22968"/>
                  </a:cubicBezTo>
                  <a:cubicBezTo>
                    <a:pt x="18747" y="31207"/>
                    <a:pt x="20849" y="37044"/>
                    <a:pt x="23751" y="38479"/>
                  </a:cubicBezTo>
                  <a:cubicBezTo>
                    <a:pt x="24575" y="38886"/>
                    <a:pt x="25348" y="39038"/>
                    <a:pt x="26059" y="39038"/>
                  </a:cubicBezTo>
                  <a:cubicBezTo>
                    <a:pt x="27850" y="39038"/>
                    <a:pt x="29243" y="38074"/>
                    <a:pt x="30055" y="37812"/>
                  </a:cubicBezTo>
                  <a:cubicBezTo>
                    <a:pt x="31189" y="37478"/>
                    <a:pt x="31990" y="36210"/>
                    <a:pt x="31523" y="35410"/>
                  </a:cubicBezTo>
                  <a:cubicBezTo>
                    <a:pt x="31023" y="34609"/>
                    <a:pt x="22650" y="23134"/>
                    <a:pt x="22150" y="18298"/>
                  </a:cubicBezTo>
                  <a:cubicBezTo>
                    <a:pt x="21649" y="13461"/>
                    <a:pt x="17613" y="3921"/>
                    <a:pt x="17613" y="3921"/>
                  </a:cubicBezTo>
                  <a:cubicBezTo>
                    <a:pt x="17613" y="3921"/>
                    <a:pt x="12776" y="685"/>
                    <a:pt x="8907" y="185"/>
                  </a:cubicBezTo>
                  <a:cubicBezTo>
                    <a:pt x="7998" y="75"/>
                    <a:pt x="7062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0" name="Google Shape;18900;p80"/>
            <p:cNvSpPr/>
            <p:nvPr/>
          </p:nvSpPr>
          <p:spPr>
            <a:xfrm>
              <a:off x="6441890" y="4329543"/>
              <a:ext cx="507770" cy="214108"/>
            </a:xfrm>
            <a:custGeom>
              <a:avLst/>
              <a:gdLst/>
              <a:ahLst/>
              <a:cxnLst/>
              <a:rect l="l" t="t" r="r" b="b"/>
              <a:pathLst>
                <a:path w="26820" h="11309" extrusionOk="0">
                  <a:moveTo>
                    <a:pt x="23917" y="1"/>
                  </a:moveTo>
                  <a:lnTo>
                    <a:pt x="13243" y="635"/>
                  </a:lnTo>
                  <a:cubicBezTo>
                    <a:pt x="13243" y="635"/>
                    <a:pt x="9207" y="4838"/>
                    <a:pt x="7772" y="5471"/>
                  </a:cubicBezTo>
                  <a:cubicBezTo>
                    <a:pt x="6305" y="6138"/>
                    <a:pt x="0" y="8240"/>
                    <a:pt x="0" y="9374"/>
                  </a:cubicBezTo>
                  <a:cubicBezTo>
                    <a:pt x="0" y="10508"/>
                    <a:pt x="5971" y="11309"/>
                    <a:pt x="8406" y="11309"/>
                  </a:cubicBezTo>
                  <a:cubicBezTo>
                    <a:pt x="10841" y="11309"/>
                    <a:pt x="15511" y="9508"/>
                    <a:pt x="16979" y="9041"/>
                  </a:cubicBezTo>
                  <a:cubicBezTo>
                    <a:pt x="18447" y="8540"/>
                    <a:pt x="23250" y="7740"/>
                    <a:pt x="25051" y="6439"/>
                  </a:cubicBezTo>
                  <a:cubicBezTo>
                    <a:pt x="26819" y="5171"/>
                    <a:pt x="23917" y="1"/>
                    <a:pt x="23917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1" name="Google Shape;18901;p80"/>
            <p:cNvSpPr/>
            <p:nvPr/>
          </p:nvSpPr>
          <p:spPr>
            <a:xfrm>
              <a:off x="6441890" y="4457102"/>
              <a:ext cx="121263" cy="84022"/>
            </a:xfrm>
            <a:custGeom>
              <a:avLst/>
              <a:gdLst/>
              <a:ahLst/>
              <a:cxnLst/>
              <a:rect l="l" t="t" r="r" b="b"/>
              <a:pathLst>
                <a:path w="6405" h="4438" extrusionOk="0">
                  <a:moveTo>
                    <a:pt x="4570" y="1"/>
                  </a:moveTo>
                  <a:cubicBezTo>
                    <a:pt x="2402" y="835"/>
                    <a:pt x="33" y="1902"/>
                    <a:pt x="33" y="2603"/>
                  </a:cubicBezTo>
                  <a:cubicBezTo>
                    <a:pt x="0" y="3503"/>
                    <a:pt x="3669" y="4171"/>
                    <a:pt x="6405" y="4437"/>
                  </a:cubicBezTo>
                  <a:cubicBezTo>
                    <a:pt x="6238" y="3270"/>
                    <a:pt x="5871" y="2169"/>
                    <a:pt x="5337" y="1135"/>
                  </a:cubicBezTo>
                  <a:cubicBezTo>
                    <a:pt x="5137" y="735"/>
                    <a:pt x="4870" y="334"/>
                    <a:pt x="4570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2" name="Google Shape;18902;p80"/>
            <p:cNvSpPr/>
            <p:nvPr/>
          </p:nvSpPr>
          <p:spPr>
            <a:xfrm>
              <a:off x="6823299" y="4328918"/>
              <a:ext cx="126337" cy="153486"/>
            </a:xfrm>
            <a:custGeom>
              <a:avLst/>
              <a:gdLst/>
              <a:ahLst/>
              <a:cxnLst/>
              <a:rect l="l" t="t" r="r" b="b"/>
              <a:pathLst>
                <a:path w="6673" h="8107" extrusionOk="0">
                  <a:moveTo>
                    <a:pt x="3770" y="0"/>
                  </a:moveTo>
                  <a:lnTo>
                    <a:pt x="1001" y="167"/>
                  </a:lnTo>
                  <a:cubicBezTo>
                    <a:pt x="701" y="801"/>
                    <a:pt x="501" y="1435"/>
                    <a:pt x="368" y="2102"/>
                  </a:cubicBezTo>
                  <a:cubicBezTo>
                    <a:pt x="1" y="4137"/>
                    <a:pt x="268" y="6472"/>
                    <a:pt x="568" y="8106"/>
                  </a:cubicBezTo>
                  <a:cubicBezTo>
                    <a:pt x="2236" y="7706"/>
                    <a:pt x="3970" y="7139"/>
                    <a:pt x="4904" y="6472"/>
                  </a:cubicBezTo>
                  <a:cubicBezTo>
                    <a:pt x="6672" y="5171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3" name="Google Shape;18903;p80"/>
            <p:cNvSpPr/>
            <p:nvPr/>
          </p:nvSpPr>
          <p:spPr>
            <a:xfrm>
              <a:off x="6270751" y="3501733"/>
              <a:ext cx="651751" cy="863814"/>
            </a:xfrm>
            <a:custGeom>
              <a:avLst/>
              <a:gdLst/>
              <a:ahLst/>
              <a:cxnLst/>
              <a:rect l="l" t="t" r="r" b="b"/>
              <a:pathLst>
                <a:path w="34425" h="45626" extrusionOk="0">
                  <a:moveTo>
                    <a:pt x="10473" y="0"/>
                  </a:moveTo>
                  <a:cubicBezTo>
                    <a:pt x="5786" y="0"/>
                    <a:pt x="0" y="3244"/>
                    <a:pt x="0" y="6101"/>
                  </a:cubicBezTo>
                  <a:cubicBezTo>
                    <a:pt x="0" y="6101"/>
                    <a:pt x="100" y="9503"/>
                    <a:pt x="3236" y="14307"/>
                  </a:cubicBezTo>
                  <a:cubicBezTo>
                    <a:pt x="6371" y="19110"/>
                    <a:pt x="21182" y="39792"/>
                    <a:pt x="21182" y="39792"/>
                  </a:cubicBezTo>
                  <a:cubicBezTo>
                    <a:pt x="21182" y="39792"/>
                    <a:pt x="21182" y="43428"/>
                    <a:pt x="21416" y="44128"/>
                  </a:cubicBezTo>
                  <a:cubicBezTo>
                    <a:pt x="21592" y="44614"/>
                    <a:pt x="26606" y="45626"/>
                    <a:pt x="30189" y="45626"/>
                  </a:cubicBezTo>
                  <a:cubicBezTo>
                    <a:pt x="32019" y="45626"/>
                    <a:pt x="33476" y="45361"/>
                    <a:pt x="33724" y="44628"/>
                  </a:cubicBezTo>
                  <a:cubicBezTo>
                    <a:pt x="34425" y="42460"/>
                    <a:pt x="30822" y="37890"/>
                    <a:pt x="30822" y="37890"/>
                  </a:cubicBezTo>
                  <a:lnTo>
                    <a:pt x="19981" y="7535"/>
                  </a:lnTo>
                  <a:cubicBezTo>
                    <a:pt x="19981" y="7535"/>
                    <a:pt x="16612" y="797"/>
                    <a:pt x="11809" y="96"/>
                  </a:cubicBezTo>
                  <a:cubicBezTo>
                    <a:pt x="11378" y="31"/>
                    <a:pt x="10931" y="0"/>
                    <a:pt x="10473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4" name="Google Shape;18904;p80"/>
            <p:cNvSpPr/>
            <p:nvPr/>
          </p:nvSpPr>
          <p:spPr>
            <a:xfrm>
              <a:off x="7479421" y="2222601"/>
              <a:ext cx="560269" cy="1501499"/>
            </a:xfrm>
            <a:custGeom>
              <a:avLst/>
              <a:gdLst/>
              <a:ahLst/>
              <a:cxnLst/>
              <a:rect l="l" t="t" r="r" b="b"/>
              <a:pathLst>
                <a:path w="29593" h="79308" extrusionOk="0">
                  <a:moveTo>
                    <a:pt x="27652" y="0"/>
                  </a:moveTo>
                  <a:cubicBezTo>
                    <a:pt x="27531" y="0"/>
                    <a:pt x="27454" y="15"/>
                    <a:pt x="27454" y="15"/>
                  </a:cubicBezTo>
                  <a:lnTo>
                    <a:pt x="15579" y="148"/>
                  </a:lnTo>
                  <a:cubicBezTo>
                    <a:pt x="15579" y="148"/>
                    <a:pt x="15512" y="141"/>
                    <a:pt x="15407" y="141"/>
                  </a:cubicBezTo>
                  <a:cubicBezTo>
                    <a:pt x="15080" y="141"/>
                    <a:pt x="14380" y="217"/>
                    <a:pt x="14178" y="849"/>
                  </a:cubicBezTo>
                  <a:cubicBezTo>
                    <a:pt x="14178" y="849"/>
                    <a:pt x="11209" y="8354"/>
                    <a:pt x="11042" y="11090"/>
                  </a:cubicBezTo>
                  <a:cubicBezTo>
                    <a:pt x="10909" y="13792"/>
                    <a:pt x="11609" y="13358"/>
                    <a:pt x="10475" y="16894"/>
                  </a:cubicBezTo>
                  <a:cubicBezTo>
                    <a:pt x="9341" y="20430"/>
                    <a:pt x="6072" y="28802"/>
                    <a:pt x="4237" y="35607"/>
                  </a:cubicBezTo>
                  <a:cubicBezTo>
                    <a:pt x="1735" y="44780"/>
                    <a:pt x="1102" y="54487"/>
                    <a:pt x="935" y="63927"/>
                  </a:cubicBezTo>
                  <a:cubicBezTo>
                    <a:pt x="935" y="65462"/>
                    <a:pt x="1" y="78505"/>
                    <a:pt x="2369" y="78505"/>
                  </a:cubicBezTo>
                  <a:cubicBezTo>
                    <a:pt x="3507" y="78505"/>
                    <a:pt x="8249" y="79308"/>
                    <a:pt x="12091" y="79308"/>
                  </a:cubicBezTo>
                  <a:cubicBezTo>
                    <a:pt x="14892" y="79308"/>
                    <a:pt x="17215" y="78881"/>
                    <a:pt x="17313" y="77404"/>
                  </a:cubicBezTo>
                  <a:cubicBezTo>
                    <a:pt x="18180" y="63527"/>
                    <a:pt x="15679" y="49984"/>
                    <a:pt x="20482" y="36474"/>
                  </a:cubicBezTo>
                  <a:cubicBezTo>
                    <a:pt x="22350" y="31237"/>
                    <a:pt x="24518" y="25700"/>
                    <a:pt x="26086" y="20196"/>
                  </a:cubicBezTo>
                  <a:cubicBezTo>
                    <a:pt x="27687" y="14726"/>
                    <a:pt x="27954" y="9022"/>
                    <a:pt x="29022" y="3417"/>
                  </a:cubicBezTo>
                  <a:cubicBezTo>
                    <a:pt x="29593" y="289"/>
                    <a:pt x="28189" y="0"/>
                    <a:pt x="27652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5" name="Google Shape;18905;p80"/>
            <p:cNvSpPr/>
            <p:nvPr/>
          </p:nvSpPr>
          <p:spPr>
            <a:xfrm>
              <a:off x="7680869" y="2222582"/>
              <a:ext cx="349892" cy="385466"/>
            </a:xfrm>
            <a:custGeom>
              <a:avLst/>
              <a:gdLst/>
              <a:ahLst/>
              <a:cxnLst/>
              <a:rect l="l" t="t" r="r" b="b"/>
              <a:pathLst>
                <a:path w="18481" h="20360" extrusionOk="0">
                  <a:moveTo>
                    <a:pt x="17018" y="0"/>
                  </a:moveTo>
                  <a:cubicBezTo>
                    <a:pt x="16893" y="0"/>
                    <a:pt x="16813" y="16"/>
                    <a:pt x="16813" y="16"/>
                  </a:cubicBezTo>
                  <a:lnTo>
                    <a:pt x="4938" y="149"/>
                  </a:lnTo>
                  <a:cubicBezTo>
                    <a:pt x="4938" y="149"/>
                    <a:pt x="4871" y="142"/>
                    <a:pt x="4766" y="142"/>
                  </a:cubicBezTo>
                  <a:cubicBezTo>
                    <a:pt x="4439" y="142"/>
                    <a:pt x="3739" y="218"/>
                    <a:pt x="3537" y="850"/>
                  </a:cubicBezTo>
                  <a:cubicBezTo>
                    <a:pt x="3537" y="850"/>
                    <a:pt x="1068" y="7121"/>
                    <a:pt x="501" y="10257"/>
                  </a:cubicBezTo>
                  <a:cubicBezTo>
                    <a:pt x="134" y="11624"/>
                    <a:pt x="1" y="13059"/>
                    <a:pt x="134" y="14493"/>
                  </a:cubicBezTo>
                  <a:cubicBezTo>
                    <a:pt x="401" y="16962"/>
                    <a:pt x="1102" y="19163"/>
                    <a:pt x="4637" y="20064"/>
                  </a:cubicBezTo>
                  <a:cubicBezTo>
                    <a:pt x="5452" y="20261"/>
                    <a:pt x="6319" y="20359"/>
                    <a:pt x="7180" y="20359"/>
                  </a:cubicBezTo>
                  <a:cubicBezTo>
                    <a:pt x="9527" y="20359"/>
                    <a:pt x="11827" y="19627"/>
                    <a:pt x="12877" y="18162"/>
                  </a:cubicBezTo>
                  <a:cubicBezTo>
                    <a:pt x="14344" y="17062"/>
                    <a:pt x="14044" y="15127"/>
                    <a:pt x="14945" y="13192"/>
                  </a:cubicBezTo>
                  <a:cubicBezTo>
                    <a:pt x="16379" y="10223"/>
                    <a:pt x="16946" y="5387"/>
                    <a:pt x="18080" y="2551"/>
                  </a:cubicBezTo>
                  <a:cubicBezTo>
                    <a:pt x="18214" y="2284"/>
                    <a:pt x="18347" y="1984"/>
                    <a:pt x="18481" y="1717"/>
                  </a:cubicBezTo>
                  <a:cubicBezTo>
                    <a:pt x="18352" y="178"/>
                    <a:pt x="17435" y="0"/>
                    <a:pt x="17018" y="0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6" name="Google Shape;18906;p80"/>
            <p:cNvSpPr/>
            <p:nvPr/>
          </p:nvSpPr>
          <p:spPr>
            <a:xfrm>
              <a:off x="7763599" y="2224134"/>
              <a:ext cx="273480" cy="1487924"/>
            </a:xfrm>
            <a:custGeom>
              <a:avLst/>
              <a:gdLst/>
              <a:ahLst/>
              <a:cxnLst/>
              <a:rect l="l" t="t" r="r" b="b"/>
              <a:pathLst>
                <a:path w="14445" h="78591" extrusionOk="0">
                  <a:moveTo>
                    <a:pt x="13177" y="1"/>
                  </a:moveTo>
                  <a:lnTo>
                    <a:pt x="13177" y="34"/>
                  </a:lnTo>
                  <a:cubicBezTo>
                    <a:pt x="11876" y="2302"/>
                    <a:pt x="10842" y="4704"/>
                    <a:pt x="10141" y="7206"/>
                  </a:cubicBezTo>
                  <a:cubicBezTo>
                    <a:pt x="9007" y="11342"/>
                    <a:pt x="9674" y="12476"/>
                    <a:pt x="8540" y="19615"/>
                  </a:cubicBezTo>
                  <a:cubicBezTo>
                    <a:pt x="7372" y="26753"/>
                    <a:pt x="3236" y="34826"/>
                    <a:pt x="1635" y="42198"/>
                  </a:cubicBezTo>
                  <a:cubicBezTo>
                    <a:pt x="1" y="49570"/>
                    <a:pt x="701" y="75588"/>
                    <a:pt x="935" y="76722"/>
                  </a:cubicBezTo>
                  <a:cubicBezTo>
                    <a:pt x="1035" y="77356"/>
                    <a:pt x="1068" y="77957"/>
                    <a:pt x="1035" y="78590"/>
                  </a:cubicBezTo>
                  <a:cubicBezTo>
                    <a:pt x="1802" y="78290"/>
                    <a:pt x="2269" y="77890"/>
                    <a:pt x="2302" y="77356"/>
                  </a:cubicBezTo>
                  <a:cubicBezTo>
                    <a:pt x="3169" y="63480"/>
                    <a:pt x="668" y="49903"/>
                    <a:pt x="5504" y="36427"/>
                  </a:cubicBezTo>
                  <a:cubicBezTo>
                    <a:pt x="7372" y="31156"/>
                    <a:pt x="9507" y="25619"/>
                    <a:pt x="11108" y="20149"/>
                  </a:cubicBezTo>
                  <a:cubicBezTo>
                    <a:pt x="12676" y="14678"/>
                    <a:pt x="12976" y="8974"/>
                    <a:pt x="14011" y="3336"/>
                  </a:cubicBezTo>
                  <a:cubicBezTo>
                    <a:pt x="14444" y="1001"/>
                    <a:pt x="13744" y="268"/>
                    <a:pt x="13177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7" name="Google Shape;18907;p80"/>
            <p:cNvSpPr/>
            <p:nvPr/>
          </p:nvSpPr>
          <p:spPr>
            <a:xfrm>
              <a:off x="6767736" y="3826878"/>
              <a:ext cx="943520" cy="756126"/>
            </a:xfrm>
            <a:custGeom>
              <a:avLst/>
              <a:gdLst/>
              <a:ahLst/>
              <a:cxnLst/>
              <a:rect l="l" t="t" r="r" b="b"/>
              <a:pathLst>
                <a:path w="49836" h="39938" extrusionOk="0">
                  <a:moveTo>
                    <a:pt x="19848" y="0"/>
                  </a:moveTo>
                  <a:lnTo>
                    <a:pt x="19848" y="11108"/>
                  </a:lnTo>
                  <a:lnTo>
                    <a:pt x="22383" y="11108"/>
                  </a:lnTo>
                  <a:lnTo>
                    <a:pt x="22383" y="29021"/>
                  </a:lnTo>
                  <a:lnTo>
                    <a:pt x="0" y="36160"/>
                  </a:lnTo>
                  <a:lnTo>
                    <a:pt x="0" y="37928"/>
                  </a:lnTo>
                  <a:cubicBezTo>
                    <a:pt x="0" y="39028"/>
                    <a:pt x="901" y="39929"/>
                    <a:pt x="2035" y="39929"/>
                  </a:cubicBezTo>
                  <a:cubicBezTo>
                    <a:pt x="3136" y="39929"/>
                    <a:pt x="4037" y="39028"/>
                    <a:pt x="4037" y="37928"/>
                  </a:cubicBezTo>
                  <a:lnTo>
                    <a:pt x="4037" y="37661"/>
                  </a:lnTo>
                  <a:lnTo>
                    <a:pt x="22750" y="35492"/>
                  </a:lnTo>
                  <a:lnTo>
                    <a:pt x="22750" y="38161"/>
                  </a:lnTo>
                  <a:cubicBezTo>
                    <a:pt x="22750" y="39345"/>
                    <a:pt x="23642" y="39937"/>
                    <a:pt x="24535" y="39937"/>
                  </a:cubicBezTo>
                  <a:cubicBezTo>
                    <a:pt x="25427" y="39937"/>
                    <a:pt x="26319" y="39345"/>
                    <a:pt x="26319" y="38161"/>
                  </a:cubicBezTo>
                  <a:lnTo>
                    <a:pt x="26319" y="35392"/>
                  </a:lnTo>
                  <a:lnTo>
                    <a:pt x="45766" y="37661"/>
                  </a:lnTo>
                  <a:lnTo>
                    <a:pt x="45766" y="37928"/>
                  </a:lnTo>
                  <a:cubicBezTo>
                    <a:pt x="45833" y="39212"/>
                    <a:pt x="46817" y="39854"/>
                    <a:pt x="47801" y="39854"/>
                  </a:cubicBezTo>
                  <a:cubicBezTo>
                    <a:pt x="48785" y="39854"/>
                    <a:pt x="49769" y="39212"/>
                    <a:pt x="49836" y="37928"/>
                  </a:cubicBezTo>
                  <a:lnTo>
                    <a:pt x="49836" y="36160"/>
                  </a:lnTo>
                  <a:lnTo>
                    <a:pt x="26786" y="28821"/>
                  </a:lnTo>
                  <a:lnTo>
                    <a:pt x="26686" y="28721"/>
                  </a:lnTo>
                  <a:lnTo>
                    <a:pt x="26686" y="11108"/>
                  </a:lnTo>
                  <a:lnTo>
                    <a:pt x="29188" y="11108"/>
                  </a:lnTo>
                  <a:lnTo>
                    <a:pt x="29188" y="0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8" name="Google Shape;18908;p80"/>
            <p:cNvSpPr/>
            <p:nvPr/>
          </p:nvSpPr>
          <p:spPr>
            <a:xfrm>
              <a:off x="7191457" y="4039060"/>
              <a:ext cx="81504" cy="331565"/>
            </a:xfrm>
            <a:custGeom>
              <a:avLst/>
              <a:gdLst/>
              <a:ahLst/>
              <a:cxnLst/>
              <a:rect l="l" t="t" r="r" b="b"/>
              <a:pathLst>
                <a:path w="4305" h="17513" extrusionOk="0">
                  <a:moveTo>
                    <a:pt x="1" y="0"/>
                  </a:moveTo>
                  <a:lnTo>
                    <a:pt x="1" y="17513"/>
                  </a:lnTo>
                  <a:lnTo>
                    <a:pt x="4304" y="17513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9" name="Google Shape;18909;p80"/>
            <p:cNvSpPr/>
            <p:nvPr/>
          </p:nvSpPr>
          <p:spPr>
            <a:xfrm>
              <a:off x="6679327" y="3680994"/>
              <a:ext cx="1149411" cy="184440"/>
            </a:xfrm>
            <a:custGeom>
              <a:avLst/>
              <a:gdLst/>
              <a:ahLst/>
              <a:cxnLst/>
              <a:rect l="l" t="t" r="r" b="b"/>
              <a:pathLst>
                <a:path w="60711" h="9742" extrusionOk="0">
                  <a:moveTo>
                    <a:pt x="1668" y="1"/>
                  </a:moveTo>
                  <a:cubicBezTo>
                    <a:pt x="768" y="1"/>
                    <a:pt x="0" y="735"/>
                    <a:pt x="0" y="1669"/>
                  </a:cubicBezTo>
                  <a:lnTo>
                    <a:pt x="0" y="8073"/>
                  </a:lnTo>
                  <a:cubicBezTo>
                    <a:pt x="0" y="9007"/>
                    <a:pt x="768" y="9741"/>
                    <a:pt x="1668" y="9741"/>
                  </a:cubicBezTo>
                  <a:lnTo>
                    <a:pt x="59042" y="9741"/>
                  </a:lnTo>
                  <a:cubicBezTo>
                    <a:pt x="59976" y="9741"/>
                    <a:pt x="60710" y="9007"/>
                    <a:pt x="60710" y="8073"/>
                  </a:cubicBezTo>
                  <a:lnTo>
                    <a:pt x="60710" y="1669"/>
                  </a:lnTo>
                  <a:cubicBezTo>
                    <a:pt x="60710" y="735"/>
                    <a:pt x="59976" y="1"/>
                    <a:pt x="59042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0" name="Google Shape;18910;p80"/>
            <p:cNvSpPr/>
            <p:nvPr/>
          </p:nvSpPr>
          <p:spPr>
            <a:xfrm>
              <a:off x="6650267" y="2278865"/>
              <a:ext cx="369468" cy="465683"/>
            </a:xfrm>
            <a:custGeom>
              <a:avLst/>
              <a:gdLst/>
              <a:ahLst/>
              <a:cxnLst/>
              <a:rect l="l" t="t" r="r" b="b"/>
              <a:pathLst>
                <a:path w="19515" h="24597" extrusionOk="0">
                  <a:moveTo>
                    <a:pt x="12615" y="1"/>
                  </a:moveTo>
                  <a:cubicBezTo>
                    <a:pt x="8609" y="1"/>
                    <a:pt x="520" y="4777"/>
                    <a:pt x="301" y="7317"/>
                  </a:cubicBezTo>
                  <a:cubicBezTo>
                    <a:pt x="1" y="10453"/>
                    <a:pt x="1369" y="17091"/>
                    <a:pt x="4204" y="18859"/>
                  </a:cubicBezTo>
                  <a:cubicBezTo>
                    <a:pt x="4204" y="18859"/>
                    <a:pt x="7606" y="19926"/>
                    <a:pt x="8774" y="20293"/>
                  </a:cubicBezTo>
                  <a:cubicBezTo>
                    <a:pt x="9941" y="20693"/>
                    <a:pt x="13844" y="24596"/>
                    <a:pt x="13844" y="24596"/>
                  </a:cubicBezTo>
                  <a:cubicBezTo>
                    <a:pt x="13844" y="24596"/>
                    <a:pt x="18547" y="12888"/>
                    <a:pt x="18914" y="11820"/>
                  </a:cubicBezTo>
                  <a:cubicBezTo>
                    <a:pt x="19315" y="10753"/>
                    <a:pt x="19515" y="10052"/>
                    <a:pt x="19515" y="10052"/>
                  </a:cubicBezTo>
                  <a:lnTo>
                    <a:pt x="19515" y="10052"/>
                  </a:lnTo>
                  <a:cubicBezTo>
                    <a:pt x="19163" y="10173"/>
                    <a:pt x="18802" y="10231"/>
                    <a:pt x="18445" y="10231"/>
                  </a:cubicBezTo>
                  <a:cubicBezTo>
                    <a:pt x="17514" y="10231"/>
                    <a:pt x="16615" y="9832"/>
                    <a:pt x="16012" y="9085"/>
                  </a:cubicBezTo>
                  <a:cubicBezTo>
                    <a:pt x="14344" y="7317"/>
                    <a:pt x="16479" y="3815"/>
                    <a:pt x="14545" y="779"/>
                  </a:cubicBezTo>
                  <a:cubicBezTo>
                    <a:pt x="14188" y="235"/>
                    <a:pt x="13501" y="1"/>
                    <a:pt x="12615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1" name="Google Shape;18911;p80"/>
            <p:cNvSpPr/>
            <p:nvPr/>
          </p:nvSpPr>
          <p:spPr>
            <a:xfrm>
              <a:off x="6530299" y="2151589"/>
              <a:ext cx="249474" cy="393398"/>
            </a:xfrm>
            <a:custGeom>
              <a:avLst/>
              <a:gdLst/>
              <a:ahLst/>
              <a:cxnLst/>
              <a:rect l="l" t="t" r="r" b="b"/>
              <a:pathLst>
                <a:path w="13177" h="20779" extrusionOk="0">
                  <a:moveTo>
                    <a:pt x="8025" y="1"/>
                  </a:moveTo>
                  <a:cubicBezTo>
                    <a:pt x="7564" y="1"/>
                    <a:pt x="7069" y="65"/>
                    <a:pt x="6538" y="197"/>
                  </a:cubicBezTo>
                  <a:cubicBezTo>
                    <a:pt x="3002" y="1031"/>
                    <a:pt x="300" y="5200"/>
                    <a:pt x="467" y="7602"/>
                  </a:cubicBezTo>
                  <a:cubicBezTo>
                    <a:pt x="467" y="7602"/>
                    <a:pt x="667" y="10237"/>
                    <a:pt x="1368" y="11338"/>
                  </a:cubicBezTo>
                  <a:cubicBezTo>
                    <a:pt x="2035" y="12406"/>
                    <a:pt x="2735" y="14340"/>
                    <a:pt x="2235" y="15241"/>
                  </a:cubicBezTo>
                  <a:cubicBezTo>
                    <a:pt x="1735" y="16108"/>
                    <a:pt x="0" y="17076"/>
                    <a:pt x="300" y="18043"/>
                  </a:cubicBezTo>
                  <a:cubicBezTo>
                    <a:pt x="567" y="19044"/>
                    <a:pt x="2935" y="19411"/>
                    <a:pt x="2935" y="19411"/>
                  </a:cubicBezTo>
                  <a:lnTo>
                    <a:pt x="3503" y="20778"/>
                  </a:lnTo>
                  <a:cubicBezTo>
                    <a:pt x="3503" y="20778"/>
                    <a:pt x="4729" y="20078"/>
                    <a:pt x="6063" y="20078"/>
                  </a:cubicBezTo>
                  <a:cubicBezTo>
                    <a:pt x="6376" y="20078"/>
                    <a:pt x="6695" y="20116"/>
                    <a:pt x="7005" y="20211"/>
                  </a:cubicBezTo>
                  <a:cubicBezTo>
                    <a:pt x="7375" y="20315"/>
                    <a:pt x="7812" y="20367"/>
                    <a:pt x="8276" y="20367"/>
                  </a:cubicBezTo>
                  <a:cubicBezTo>
                    <a:pt x="9903" y="20367"/>
                    <a:pt x="11856" y="19719"/>
                    <a:pt x="12376" y="18343"/>
                  </a:cubicBezTo>
                  <a:cubicBezTo>
                    <a:pt x="13076" y="16609"/>
                    <a:pt x="13176" y="10137"/>
                    <a:pt x="12576" y="5767"/>
                  </a:cubicBezTo>
                  <a:cubicBezTo>
                    <a:pt x="12095" y="2032"/>
                    <a:pt x="10605" y="1"/>
                    <a:pt x="8025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2" name="Google Shape;18912;p80"/>
            <p:cNvSpPr/>
            <p:nvPr/>
          </p:nvSpPr>
          <p:spPr>
            <a:xfrm>
              <a:off x="6594704" y="2334655"/>
              <a:ext cx="35385" cy="53693"/>
            </a:xfrm>
            <a:custGeom>
              <a:avLst/>
              <a:gdLst/>
              <a:ahLst/>
              <a:cxnLst/>
              <a:rect l="l" t="t" r="r" b="b"/>
              <a:pathLst>
                <a:path w="1869" h="2836" fill="none" extrusionOk="0">
                  <a:moveTo>
                    <a:pt x="0" y="2836"/>
                  </a:moveTo>
                  <a:cubicBezTo>
                    <a:pt x="0" y="2836"/>
                    <a:pt x="0" y="300"/>
                    <a:pt x="1868" y="0"/>
                  </a:cubicBezTo>
                </a:path>
              </a:pathLst>
            </a:custGeom>
            <a:solidFill>
              <a:schemeClr val="dk1"/>
            </a:solidFill>
            <a:ln w="2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3" name="Google Shape;18913;p80"/>
            <p:cNvSpPr/>
            <p:nvPr/>
          </p:nvSpPr>
          <p:spPr>
            <a:xfrm>
              <a:off x="6607956" y="2385315"/>
              <a:ext cx="25294" cy="38717"/>
            </a:xfrm>
            <a:custGeom>
              <a:avLst/>
              <a:gdLst/>
              <a:ahLst/>
              <a:cxnLst/>
              <a:rect l="l" t="t" r="r" b="b"/>
              <a:pathLst>
                <a:path w="1336" h="2045" extrusionOk="0">
                  <a:moveTo>
                    <a:pt x="399" y="0"/>
                  </a:moveTo>
                  <a:cubicBezTo>
                    <a:pt x="365" y="0"/>
                    <a:pt x="332" y="9"/>
                    <a:pt x="301" y="26"/>
                  </a:cubicBezTo>
                  <a:cubicBezTo>
                    <a:pt x="34" y="126"/>
                    <a:pt x="1" y="627"/>
                    <a:pt x="234" y="1194"/>
                  </a:cubicBezTo>
                  <a:cubicBezTo>
                    <a:pt x="412" y="1698"/>
                    <a:pt x="722" y="2044"/>
                    <a:pt x="977" y="2044"/>
                  </a:cubicBezTo>
                  <a:cubicBezTo>
                    <a:pt x="1008" y="2044"/>
                    <a:pt x="1039" y="2039"/>
                    <a:pt x="1068" y="2028"/>
                  </a:cubicBezTo>
                  <a:cubicBezTo>
                    <a:pt x="1302" y="1928"/>
                    <a:pt x="1335" y="1394"/>
                    <a:pt x="1135" y="860"/>
                  </a:cubicBezTo>
                  <a:cubicBezTo>
                    <a:pt x="932" y="367"/>
                    <a:pt x="628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4" name="Google Shape;18914;p80"/>
            <p:cNvSpPr/>
            <p:nvPr/>
          </p:nvSpPr>
          <p:spPr>
            <a:xfrm>
              <a:off x="6675540" y="2304971"/>
              <a:ext cx="27793" cy="25919"/>
            </a:xfrm>
            <a:custGeom>
              <a:avLst/>
              <a:gdLst/>
              <a:ahLst/>
              <a:cxnLst/>
              <a:rect l="l" t="t" r="r" b="b"/>
              <a:pathLst>
                <a:path w="1468" h="1369" fill="none" extrusionOk="0">
                  <a:moveTo>
                    <a:pt x="601" y="0"/>
                  </a:moveTo>
                  <a:cubicBezTo>
                    <a:pt x="601" y="0"/>
                    <a:pt x="1468" y="968"/>
                    <a:pt x="0" y="13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5" name="Google Shape;18915;p80"/>
            <p:cNvSpPr/>
            <p:nvPr/>
          </p:nvSpPr>
          <p:spPr>
            <a:xfrm>
              <a:off x="6703313" y="2304971"/>
              <a:ext cx="22132" cy="27812"/>
            </a:xfrm>
            <a:custGeom>
              <a:avLst/>
              <a:gdLst/>
              <a:ahLst/>
              <a:cxnLst/>
              <a:rect l="l" t="t" r="r" b="b"/>
              <a:pathLst>
                <a:path w="1169" h="1469" fill="none" extrusionOk="0">
                  <a:moveTo>
                    <a:pt x="301" y="0"/>
                  </a:moveTo>
                  <a:cubicBezTo>
                    <a:pt x="301" y="0"/>
                    <a:pt x="1" y="1468"/>
                    <a:pt x="1168" y="14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6" name="Google Shape;18916;p80"/>
            <p:cNvSpPr/>
            <p:nvPr/>
          </p:nvSpPr>
          <p:spPr>
            <a:xfrm>
              <a:off x="6679327" y="2330869"/>
              <a:ext cx="18327" cy="24006"/>
            </a:xfrm>
            <a:custGeom>
              <a:avLst/>
              <a:gdLst/>
              <a:ahLst/>
              <a:cxnLst/>
              <a:rect l="l" t="t" r="r" b="b"/>
              <a:pathLst>
                <a:path w="968" h="1268" fill="none" extrusionOk="0">
                  <a:moveTo>
                    <a:pt x="0" y="801"/>
                  </a:moveTo>
                  <a:cubicBezTo>
                    <a:pt x="0" y="801"/>
                    <a:pt x="968" y="0"/>
                    <a:pt x="868" y="12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7" name="Google Shape;18917;p80"/>
            <p:cNvSpPr/>
            <p:nvPr/>
          </p:nvSpPr>
          <p:spPr>
            <a:xfrm>
              <a:off x="6709011" y="2346014"/>
              <a:ext cx="18327" cy="6967"/>
            </a:xfrm>
            <a:custGeom>
              <a:avLst/>
              <a:gdLst/>
              <a:ahLst/>
              <a:cxnLst/>
              <a:rect l="l" t="t" r="r" b="b"/>
              <a:pathLst>
                <a:path w="968" h="368" fill="none" extrusionOk="0">
                  <a:moveTo>
                    <a:pt x="967" y="101"/>
                  </a:moveTo>
                  <a:cubicBezTo>
                    <a:pt x="967" y="101"/>
                    <a:pt x="0" y="1"/>
                    <a:pt x="0" y="3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8" name="Google Shape;18918;p80"/>
            <p:cNvSpPr/>
            <p:nvPr/>
          </p:nvSpPr>
          <p:spPr>
            <a:xfrm>
              <a:off x="6418056" y="2028328"/>
              <a:ext cx="609286" cy="669548"/>
            </a:xfrm>
            <a:custGeom>
              <a:avLst/>
              <a:gdLst/>
              <a:ahLst/>
              <a:cxnLst/>
              <a:rect l="l" t="t" r="r" b="b"/>
              <a:pathLst>
                <a:path w="32182" h="35365" extrusionOk="0">
                  <a:moveTo>
                    <a:pt x="21523" y="0"/>
                  </a:moveTo>
                  <a:cubicBezTo>
                    <a:pt x="20338" y="0"/>
                    <a:pt x="19125" y="139"/>
                    <a:pt x="17938" y="370"/>
                  </a:cubicBezTo>
                  <a:cubicBezTo>
                    <a:pt x="15869" y="770"/>
                    <a:pt x="13868" y="1437"/>
                    <a:pt x="11967" y="2305"/>
                  </a:cubicBezTo>
                  <a:cubicBezTo>
                    <a:pt x="8698" y="3841"/>
                    <a:pt x="6870" y="6210"/>
                    <a:pt x="4036" y="6210"/>
                  </a:cubicBezTo>
                  <a:cubicBezTo>
                    <a:pt x="3978" y="6210"/>
                    <a:pt x="3920" y="6209"/>
                    <a:pt x="3861" y="6207"/>
                  </a:cubicBezTo>
                  <a:cubicBezTo>
                    <a:pt x="3782" y="6206"/>
                    <a:pt x="3705" y="6205"/>
                    <a:pt x="3629" y="6205"/>
                  </a:cubicBezTo>
                  <a:cubicBezTo>
                    <a:pt x="906" y="6205"/>
                    <a:pt x="1" y="7361"/>
                    <a:pt x="1526" y="9243"/>
                  </a:cubicBezTo>
                  <a:cubicBezTo>
                    <a:pt x="2829" y="10878"/>
                    <a:pt x="4869" y="11017"/>
                    <a:pt x="5521" y="11017"/>
                  </a:cubicBezTo>
                  <a:cubicBezTo>
                    <a:pt x="5654" y="11017"/>
                    <a:pt x="5729" y="11011"/>
                    <a:pt x="5729" y="11011"/>
                  </a:cubicBezTo>
                  <a:lnTo>
                    <a:pt x="5729" y="11011"/>
                  </a:lnTo>
                  <a:cubicBezTo>
                    <a:pt x="5729" y="11011"/>
                    <a:pt x="3394" y="13246"/>
                    <a:pt x="3761" y="14714"/>
                  </a:cubicBezTo>
                  <a:cubicBezTo>
                    <a:pt x="3938" y="15364"/>
                    <a:pt x="4364" y="15667"/>
                    <a:pt x="4885" y="15667"/>
                  </a:cubicBezTo>
                  <a:cubicBezTo>
                    <a:pt x="5540" y="15667"/>
                    <a:pt x="6346" y="15187"/>
                    <a:pt x="6996" y="14313"/>
                  </a:cubicBezTo>
                  <a:cubicBezTo>
                    <a:pt x="8164" y="12745"/>
                    <a:pt x="9131" y="10611"/>
                    <a:pt x="11867" y="10044"/>
                  </a:cubicBezTo>
                  <a:cubicBezTo>
                    <a:pt x="14602" y="9443"/>
                    <a:pt x="15469" y="9443"/>
                    <a:pt x="15469" y="9443"/>
                  </a:cubicBezTo>
                  <a:lnTo>
                    <a:pt x="15469" y="9443"/>
                  </a:lnTo>
                  <a:cubicBezTo>
                    <a:pt x="15469" y="9443"/>
                    <a:pt x="12367" y="11878"/>
                    <a:pt x="12767" y="12846"/>
                  </a:cubicBezTo>
                  <a:cubicBezTo>
                    <a:pt x="13134" y="13846"/>
                    <a:pt x="15769" y="13746"/>
                    <a:pt x="16937" y="14914"/>
                  </a:cubicBezTo>
                  <a:cubicBezTo>
                    <a:pt x="18104" y="16081"/>
                    <a:pt x="17137" y="24087"/>
                    <a:pt x="16170" y="25154"/>
                  </a:cubicBezTo>
                  <a:cubicBezTo>
                    <a:pt x="15649" y="25729"/>
                    <a:pt x="15013" y="25878"/>
                    <a:pt x="14277" y="25878"/>
                  </a:cubicBezTo>
                  <a:cubicBezTo>
                    <a:pt x="13644" y="25878"/>
                    <a:pt x="12938" y="25768"/>
                    <a:pt x="12167" y="25721"/>
                  </a:cubicBezTo>
                  <a:cubicBezTo>
                    <a:pt x="12006" y="25712"/>
                    <a:pt x="11847" y="25707"/>
                    <a:pt x="11691" y="25707"/>
                  </a:cubicBezTo>
                  <a:cubicBezTo>
                    <a:pt x="10233" y="25707"/>
                    <a:pt x="9070" y="26144"/>
                    <a:pt x="9432" y="27289"/>
                  </a:cubicBezTo>
                  <a:cubicBezTo>
                    <a:pt x="9832" y="28557"/>
                    <a:pt x="11300" y="34828"/>
                    <a:pt x="12467" y="35228"/>
                  </a:cubicBezTo>
                  <a:cubicBezTo>
                    <a:pt x="12693" y="35306"/>
                    <a:pt x="13043" y="35364"/>
                    <a:pt x="13495" y="35364"/>
                  </a:cubicBezTo>
                  <a:cubicBezTo>
                    <a:pt x="15383" y="35364"/>
                    <a:pt x="19047" y="34342"/>
                    <a:pt x="22841" y="29391"/>
                  </a:cubicBezTo>
                  <a:cubicBezTo>
                    <a:pt x="24142" y="27656"/>
                    <a:pt x="21840" y="21252"/>
                    <a:pt x="21840" y="19884"/>
                  </a:cubicBezTo>
                  <a:cubicBezTo>
                    <a:pt x="21840" y="18516"/>
                    <a:pt x="21707" y="17082"/>
                    <a:pt x="22041" y="15748"/>
                  </a:cubicBezTo>
                  <a:cubicBezTo>
                    <a:pt x="22241" y="14980"/>
                    <a:pt x="22908" y="14213"/>
                    <a:pt x="23775" y="14213"/>
                  </a:cubicBezTo>
                  <a:cubicBezTo>
                    <a:pt x="24943" y="14213"/>
                    <a:pt x="25310" y="15314"/>
                    <a:pt x="25543" y="16281"/>
                  </a:cubicBezTo>
                  <a:cubicBezTo>
                    <a:pt x="26010" y="18450"/>
                    <a:pt x="24476" y="20284"/>
                    <a:pt x="24742" y="20584"/>
                  </a:cubicBezTo>
                  <a:cubicBezTo>
                    <a:pt x="25043" y="20885"/>
                    <a:pt x="27011" y="22619"/>
                    <a:pt x="28645" y="23220"/>
                  </a:cubicBezTo>
                  <a:cubicBezTo>
                    <a:pt x="28747" y="23254"/>
                    <a:pt x="28843" y="23271"/>
                    <a:pt x="28935" y="23271"/>
                  </a:cubicBezTo>
                  <a:cubicBezTo>
                    <a:pt x="30351" y="23271"/>
                    <a:pt x="30660" y="19314"/>
                    <a:pt x="31381" y="16181"/>
                  </a:cubicBezTo>
                  <a:cubicBezTo>
                    <a:pt x="32181" y="12879"/>
                    <a:pt x="32181" y="6441"/>
                    <a:pt x="28278" y="2438"/>
                  </a:cubicBezTo>
                  <a:cubicBezTo>
                    <a:pt x="26542" y="656"/>
                    <a:pt x="24100" y="0"/>
                    <a:pt x="21523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9" name="Google Shape;18919;p80"/>
            <p:cNvSpPr/>
            <p:nvPr/>
          </p:nvSpPr>
          <p:spPr>
            <a:xfrm>
              <a:off x="6632585" y="2546743"/>
              <a:ext cx="41084" cy="47558"/>
            </a:xfrm>
            <a:custGeom>
              <a:avLst/>
              <a:gdLst/>
              <a:ahLst/>
              <a:cxnLst/>
              <a:rect l="l" t="t" r="r" b="b"/>
              <a:pathLst>
                <a:path w="2170" h="2512" extrusionOk="0">
                  <a:moveTo>
                    <a:pt x="844" y="1"/>
                  </a:moveTo>
                  <a:cubicBezTo>
                    <a:pt x="772" y="1"/>
                    <a:pt x="701" y="13"/>
                    <a:pt x="635" y="39"/>
                  </a:cubicBezTo>
                  <a:cubicBezTo>
                    <a:pt x="168" y="205"/>
                    <a:pt x="1" y="906"/>
                    <a:pt x="268" y="1573"/>
                  </a:cubicBezTo>
                  <a:cubicBezTo>
                    <a:pt x="494" y="2138"/>
                    <a:pt x="935" y="2512"/>
                    <a:pt x="1348" y="2512"/>
                  </a:cubicBezTo>
                  <a:cubicBezTo>
                    <a:pt x="1423" y="2512"/>
                    <a:pt x="1497" y="2499"/>
                    <a:pt x="1569" y="2474"/>
                  </a:cubicBezTo>
                  <a:cubicBezTo>
                    <a:pt x="2036" y="2307"/>
                    <a:pt x="2169" y="1606"/>
                    <a:pt x="1936" y="939"/>
                  </a:cubicBezTo>
                  <a:cubicBezTo>
                    <a:pt x="1710" y="374"/>
                    <a:pt x="1245" y="1"/>
                    <a:pt x="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0" name="Google Shape;18920;p80"/>
            <p:cNvSpPr/>
            <p:nvPr/>
          </p:nvSpPr>
          <p:spPr>
            <a:xfrm>
              <a:off x="6749410" y="2277502"/>
              <a:ext cx="221056" cy="200855"/>
            </a:xfrm>
            <a:custGeom>
              <a:avLst/>
              <a:gdLst/>
              <a:ahLst/>
              <a:cxnLst/>
              <a:rect l="l" t="t" r="r" b="b"/>
              <a:pathLst>
                <a:path w="11676" h="10609" extrusionOk="0">
                  <a:moveTo>
                    <a:pt x="5826" y="0"/>
                  </a:moveTo>
                  <a:cubicBezTo>
                    <a:pt x="4462" y="0"/>
                    <a:pt x="3103" y="517"/>
                    <a:pt x="2069" y="1552"/>
                  </a:cubicBezTo>
                  <a:cubicBezTo>
                    <a:pt x="1" y="3620"/>
                    <a:pt x="1" y="6989"/>
                    <a:pt x="2069" y="9057"/>
                  </a:cubicBezTo>
                  <a:cubicBezTo>
                    <a:pt x="3103" y="10091"/>
                    <a:pt x="4462" y="10608"/>
                    <a:pt x="5826" y="10608"/>
                  </a:cubicBezTo>
                  <a:cubicBezTo>
                    <a:pt x="7189" y="10608"/>
                    <a:pt x="8557" y="10091"/>
                    <a:pt x="9608" y="9057"/>
                  </a:cubicBezTo>
                  <a:cubicBezTo>
                    <a:pt x="11676" y="6989"/>
                    <a:pt x="11676" y="3620"/>
                    <a:pt x="9608" y="1552"/>
                  </a:cubicBezTo>
                  <a:cubicBezTo>
                    <a:pt x="8557" y="517"/>
                    <a:pt x="7189" y="0"/>
                    <a:pt x="5826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1" name="Google Shape;18921;p80"/>
            <p:cNvSpPr/>
            <p:nvPr/>
          </p:nvSpPr>
          <p:spPr>
            <a:xfrm>
              <a:off x="6796152" y="2011914"/>
              <a:ext cx="84647" cy="320887"/>
            </a:xfrm>
            <a:custGeom>
              <a:avLst/>
              <a:gdLst/>
              <a:ahLst/>
              <a:cxnLst/>
              <a:rect l="l" t="t" r="r" b="b"/>
              <a:pathLst>
                <a:path w="4471" h="16949" extrusionOk="0">
                  <a:moveTo>
                    <a:pt x="3887" y="0"/>
                  </a:moveTo>
                  <a:cubicBezTo>
                    <a:pt x="3871" y="0"/>
                    <a:pt x="3854" y="1"/>
                    <a:pt x="3836" y="3"/>
                  </a:cubicBezTo>
                  <a:lnTo>
                    <a:pt x="634" y="136"/>
                  </a:lnTo>
                  <a:cubicBezTo>
                    <a:pt x="301" y="136"/>
                    <a:pt x="0" y="470"/>
                    <a:pt x="67" y="803"/>
                  </a:cubicBezTo>
                  <a:lnTo>
                    <a:pt x="2135" y="16948"/>
                  </a:lnTo>
                  <a:lnTo>
                    <a:pt x="4270" y="16848"/>
                  </a:lnTo>
                  <a:lnTo>
                    <a:pt x="4470" y="603"/>
                  </a:lnTo>
                  <a:cubicBezTo>
                    <a:pt x="4470" y="287"/>
                    <a:pt x="4200" y="0"/>
                    <a:pt x="3887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2" name="Google Shape;18922;p80"/>
            <p:cNvSpPr/>
            <p:nvPr/>
          </p:nvSpPr>
          <p:spPr>
            <a:xfrm>
              <a:off x="6798045" y="2316330"/>
              <a:ext cx="123800" cy="123800"/>
            </a:xfrm>
            <a:custGeom>
              <a:avLst/>
              <a:gdLst/>
              <a:ahLst/>
              <a:cxnLst/>
              <a:rect l="l" t="t" r="r" b="b"/>
              <a:pathLst>
                <a:path w="6539" h="6539" extrusionOk="0">
                  <a:moveTo>
                    <a:pt x="3269" y="1"/>
                  </a:moveTo>
                  <a:cubicBezTo>
                    <a:pt x="1468" y="1"/>
                    <a:pt x="0" y="1435"/>
                    <a:pt x="0" y="3270"/>
                  </a:cubicBezTo>
                  <a:cubicBezTo>
                    <a:pt x="0" y="5071"/>
                    <a:pt x="1468" y="6539"/>
                    <a:pt x="3269" y="6539"/>
                  </a:cubicBezTo>
                  <a:cubicBezTo>
                    <a:pt x="5071" y="6539"/>
                    <a:pt x="6538" y="5071"/>
                    <a:pt x="6538" y="3270"/>
                  </a:cubicBezTo>
                  <a:cubicBezTo>
                    <a:pt x="6538" y="1435"/>
                    <a:pt x="5071" y="1"/>
                    <a:pt x="3269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3" name="Google Shape;18923;p80"/>
            <p:cNvSpPr/>
            <p:nvPr/>
          </p:nvSpPr>
          <p:spPr>
            <a:xfrm>
              <a:off x="6061087" y="3195386"/>
              <a:ext cx="203373" cy="89683"/>
            </a:xfrm>
            <a:custGeom>
              <a:avLst/>
              <a:gdLst/>
              <a:ahLst/>
              <a:cxnLst/>
              <a:rect l="l" t="t" r="r" b="b"/>
              <a:pathLst>
                <a:path w="10742" h="4737" extrusionOk="0">
                  <a:moveTo>
                    <a:pt x="3637" y="0"/>
                  </a:moveTo>
                  <a:cubicBezTo>
                    <a:pt x="1635" y="0"/>
                    <a:pt x="1" y="1601"/>
                    <a:pt x="1" y="3603"/>
                  </a:cubicBezTo>
                  <a:lnTo>
                    <a:pt x="1" y="4737"/>
                  </a:lnTo>
                  <a:lnTo>
                    <a:pt x="10742" y="4737"/>
                  </a:lnTo>
                  <a:lnTo>
                    <a:pt x="10742" y="3603"/>
                  </a:lnTo>
                  <a:cubicBezTo>
                    <a:pt x="10742" y="1601"/>
                    <a:pt x="9107" y="0"/>
                    <a:pt x="7106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4" name="Google Shape;18924;p80"/>
            <p:cNvSpPr/>
            <p:nvPr/>
          </p:nvSpPr>
          <p:spPr>
            <a:xfrm>
              <a:off x="6061087" y="3038143"/>
              <a:ext cx="922070" cy="245176"/>
            </a:xfrm>
            <a:custGeom>
              <a:avLst/>
              <a:gdLst/>
              <a:ahLst/>
              <a:cxnLst/>
              <a:rect l="l" t="t" r="r" b="b"/>
              <a:pathLst>
                <a:path w="48703" h="12950" extrusionOk="0">
                  <a:moveTo>
                    <a:pt x="37728" y="0"/>
                  </a:moveTo>
                  <a:cubicBezTo>
                    <a:pt x="37728" y="0"/>
                    <a:pt x="17213" y="6071"/>
                    <a:pt x="15745" y="6071"/>
                  </a:cubicBezTo>
                  <a:cubicBezTo>
                    <a:pt x="15267" y="6071"/>
                    <a:pt x="14493" y="6086"/>
                    <a:pt x="13573" y="6086"/>
                  </a:cubicBezTo>
                  <a:cubicBezTo>
                    <a:pt x="11735" y="6086"/>
                    <a:pt x="9318" y="6027"/>
                    <a:pt x="7539" y="5671"/>
                  </a:cubicBezTo>
                  <a:cubicBezTo>
                    <a:pt x="6116" y="5383"/>
                    <a:pt x="4877" y="5133"/>
                    <a:pt x="3876" y="5133"/>
                  </a:cubicBezTo>
                  <a:cubicBezTo>
                    <a:pt x="3024" y="5133"/>
                    <a:pt x="2344" y="5314"/>
                    <a:pt x="1869" y="5804"/>
                  </a:cubicBezTo>
                  <a:cubicBezTo>
                    <a:pt x="801" y="6872"/>
                    <a:pt x="1" y="10441"/>
                    <a:pt x="1" y="10441"/>
                  </a:cubicBezTo>
                  <a:cubicBezTo>
                    <a:pt x="90" y="10446"/>
                    <a:pt x="179" y="10449"/>
                    <a:pt x="267" y="10449"/>
                  </a:cubicBezTo>
                  <a:cubicBezTo>
                    <a:pt x="736" y="10449"/>
                    <a:pt x="1181" y="10371"/>
                    <a:pt x="1602" y="10174"/>
                  </a:cubicBezTo>
                  <a:cubicBezTo>
                    <a:pt x="2669" y="9774"/>
                    <a:pt x="3303" y="7406"/>
                    <a:pt x="3303" y="7406"/>
                  </a:cubicBezTo>
                  <a:cubicBezTo>
                    <a:pt x="3303" y="7406"/>
                    <a:pt x="3579" y="7379"/>
                    <a:pt x="3993" y="7379"/>
                  </a:cubicBezTo>
                  <a:cubicBezTo>
                    <a:pt x="4900" y="7379"/>
                    <a:pt x="6471" y="7505"/>
                    <a:pt x="7273" y="8306"/>
                  </a:cubicBezTo>
                  <a:cubicBezTo>
                    <a:pt x="8473" y="9507"/>
                    <a:pt x="8340" y="9640"/>
                    <a:pt x="7539" y="10441"/>
                  </a:cubicBezTo>
                  <a:cubicBezTo>
                    <a:pt x="6772" y="11242"/>
                    <a:pt x="4370" y="11375"/>
                    <a:pt x="3837" y="12276"/>
                  </a:cubicBezTo>
                  <a:cubicBezTo>
                    <a:pt x="3533" y="12806"/>
                    <a:pt x="4006" y="12949"/>
                    <a:pt x="4617" y="12949"/>
                  </a:cubicBezTo>
                  <a:cubicBezTo>
                    <a:pt x="5082" y="12949"/>
                    <a:pt x="5626" y="12867"/>
                    <a:pt x="5972" y="12809"/>
                  </a:cubicBezTo>
                  <a:cubicBezTo>
                    <a:pt x="6772" y="12676"/>
                    <a:pt x="8874" y="12543"/>
                    <a:pt x="10208" y="11875"/>
                  </a:cubicBezTo>
                  <a:cubicBezTo>
                    <a:pt x="11676" y="11175"/>
                    <a:pt x="13243" y="10541"/>
                    <a:pt x="14845" y="10074"/>
                  </a:cubicBezTo>
                  <a:cubicBezTo>
                    <a:pt x="15478" y="9941"/>
                    <a:pt x="28454" y="9407"/>
                    <a:pt x="32557" y="9407"/>
                  </a:cubicBezTo>
                  <a:cubicBezTo>
                    <a:pt x="36660" y="9407"/>
                    <a:pt x="41964" y="8340"/>
                    <a:pt x="44599" y="7539"/>
                  </a:cubicBezTo>
                  <a:cubicBezTo>
                    <a:pt x="46100" y="7139"/>
                    <a:pt x="47501" y="6405"/>
                    <a:pt x="48702" y="5437"/>
                  </a:cubicBezTo>
                  <a:cubicBezTo>
                    <a:pt x="48702" y="5437"/>
                    <a:pt x="39429" y="0"/>
                    <a:pt x="37728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5" name="Google Shape;18925;p80"/>
            <p:cNvSpPr/>
            <p:nvPr/>
          </p:nvSpPr>
          <p:spPr>
            <a:xfrm>
              <a:off x="6068035" y="3100654"/>
              <a:ext cx="73912" cy="29080"/>
            </a:xfrm>
            <a:custGeom>
              <a:avLst/>
              <a:gdLst/>
              <a:ahLst/>
              <a:cxnLst/>
              <a:rect l="l" t="t" r="r" b="b"/>
              <a:pathLst>
                <a:path w="3904" h="1536" fill="none" extrusionOk="0">
                  <a:moveTo>
                    <a:pt x="1" y="1535"/>
                  </a:moveTo>
                  <a:cubicBezTo>
                    <a:pt x="1" y="1535"/>
                    <a:pt x="1969" y="1"/>
                    <a:pt x="3903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6" name="Google Shape;18926;p80"/>
            <p:cNvSpPr/>
            <p:nvPr/>
          </p:nvSpPr>
          <p:spPr>
            <a:xfrm>
              <a:off x="6059818" y="3072238"/>
              <a:ext cx="78343" cy="32867"/>
            </a:xfrm>
            <a:custGeom>
              <a:avLst/>
              <a:gdLst/>
              <a:ahLst/>
              <a:cxnLst/>
              <a:rect l="l" t="t" r="r" b="b"/>
              <a:pathLst>
                <a:path w="4138" h="1736" fill="none" extrusionOk="0">
                  <a:moveTo>
                    <a:pt x="1" y="1735"/>
                  </a:moveTo>
                  <a:cubicBezTo>
                    <a:pt x="1135" y="734"/>
                    <a:pt x="2603" y="101"/>
                    <a:pt x="4137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7" name="Google Shape;18927;p80"/>
            <p:cNvSpPr/>
            <p:nvPr/>
          </p:nvSpPr>
          <p:spPr>
            <a:xfrm>
              <a:off x="6775308" y="2776058"/>
              <a:ext cx="320773" cy="397261"/>
            </a:xfrm>
            <a:custGeom>
              <a:avLst/>
              <a:gdLst/>
              <a:ahLst/>
              <a:cxnLst/>
              <a:rect l="l" t="t" r="r" b="b"/>
              <a:pathLst>
                <a:path w="16943" h="20983" extrusionOk="0">
                  <a:moveTo>
                    <a:pt x="11078" y="1"/>
                  </a:moveTo>
                  <a:cubicBezTo>
                    <a:pt x="10700" y="1"/>
                    <a:pt x="10348" y="147"/>
                    <a:pt x="10041" y="468"/>
                  </a:cubicBezTo>
                  <a:lnTo>
                    <a:pt x="4904" y="11076"/>
                  </a:lnTo>
                  <a:cubicBezTo>
                    <a:pt x="4904" y="11076"/>
                    <a:pt x="4691" y="11033"/>
                    <a:pt x="4417" y="11033"/>
                  </a:cubicBezTo>
                  <a:cubicBezTo>
                    <a:pt x="4007" y="11033"/>
                    <a:pt x="3463" y="11129"/>
                    <a:pt x="3303" y="11609"/>
                  </a:cubicBezTo>
                  <a:cubicBezTo>
                    <a:pt x="3103" y="12110"/>
                    <a:pt x="2803" y="12577"/>
                    <a:pt x="2369" y="12910"/>
                  </a:cubicBezTo>
                  <a:lnTo>
                    <a:pt x="1" y="13844"/>
                  </a:lnTo>
                  <a:cubicBezTo>
                    <a:pt x="1" y="13844"/>
                    <a:pt x="2236" y="15545"/>
                    <a:pt x="5171" y="18081"/>
                  </a:cubicBezTo>
                  <a:cubicBezTo>
                    <a:pt x="8073" y="20582"/>
                    <a:pt x="10175" y="20983"/>
                    <a:pt x="10175" y="20983"/>
                  </a:cubicBezTo>
                  <a:cubicBezTo>
                    <a:pt x="10175" y="20983"/>
                    <a:pt x="15478" y="16079"/>
                    <a:pt x="16279" y="10675"/>
                  </a:cubicBezTo>
                  <a:cubicBezTo>
                    <a:pt x="16942" y="5974"/>
                    <a:pt x="13491" y="1"/>
                    <a:pt x="11078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8" name="Google Shape;18928;p80"/>
            <p:cNvSpPr/>
            <p:nvPr/>
          </p:nvSpPr>
          <p:spPr>
            <a:xfrm>
              <a:off x="6248015" y="3347575"/>
              <a:ext cx="1307933" cy="391013"/>
            </a:xfrm>
            <a:custGeom>
              <a:avLst/>
              <a:gdLst/>
              <a:ahLst/>
              <a:cxnLst/>
              <a:rect l="l" t="t" r="r" b="b"/>
              <a:pathLst>
                <a:path w="69084" h="20653" extrusionOk="0">
                  <a:moveTo>
                    <a:pt x="38828" y="0"/>
                  </a:moveTo>
                  <a:lnTo>
                    <a:pt x="36426" y="3069"/>
                  </a:lnTo>
                  <a:cubicBezTo>
                    <a:pt x="36426" y="3069"/>
                    <a:pt x="35877" y="3045"/>
                    <a:pt x="34846" y="3045"/>
                  </a:cubicBezTo>
                  <a:cubicBezTo>
                    <a:pt x="31710" y="3045"/>
                    <a:pt x="24119" y="3271"/>
                    <a:pt x="13977" y="5104"/>
                  </a:cubicBezTo>
                  <a:cubicBezTo>
                    <a:pt x="467" y="7506"/>
                    <a:pt x="0" y="12809"/>
                    <a:pt x="1935" y="16412"/>
                  </a:cubicBezTo>
                  <a:lnTo>
                    <a:pt x="13477" y="15945"/>
                  </a:lnTo>
                  <a:cubicBezTo>
                    <a:pt x="13477" y="15945"/>
                    <a:pt x="26719" y="18814"/>
                    <a:pt x="35159" y="19781"/>
                  </a:cubicBezTo>
                  <a:cubicBezTo>
                    <a:pt x="39774" y="20312"/>
                    <a:pt x="46741" y="20652"/>
                    <a:pt x="52683" y="20652"/>
                  </a:cubicBezTo>
                  <a:cubicBezTo>
                    <a:pt x="57565" y="20652"/>
                    <a:pt x="61754" y="20423"/>
                    <a:pt x="63379" y="19881"/>
                  </a:cubicBezTo>
                  <a:cubicBezTo>
                    <a:pt x="66982" y="18647"/>
                    <a:pt x="67449" y="16179"/>
                    <a:pt x="67882" y="13276"/>
                  </a:cubicBezTo>
                  <a:cubicBezTo>
                    <a:pt x="68349" y="10374"/>
                    <a:pt x="69083" y="4837"/>
                    <a:pt x="68616" y="4137"/>
                  </a:cubicBezTo>
                  <a:cubicBezTo>
                    <a:pt x="68149" y="3403"/>
                    <a:pt x="38828" y="0"/>
                    <a:pt x="38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9" name="Google Shape;18929;p80"/>
            <p:cNvSpPr/>
            <p:nvPr/>
          </p:nvSpPr>
          <p:spPr>
            <a:xfrm>
              <a:off x="6248015" y="3347575"/>
              <a:ext cx="1307933" cy="399135"/>
            </a:xfrm>
            <a:custGeom>
              <a:avLst/>
              <a:gdLst/>
              <a:ahLst/>
              <a:cxnLst/>
              <a:rect l="l" t="t" r="r" b="b"/>
              <a:pathLst>
                <a:path w="69084" h="21082" fill="none" extrusionOk="0">
                  <a:moveTo>
                    <a:pt x="1935" y="16412"/>
                  </a:moveTo>
                  <a:cubicBezTo>
                    <a:pt x="0" y="12809"/>
                    <a:pt x="467" y="7506"/>
                    <a:pt x="13977" y="5104"/>
                  </a:cubicBezTo>
                  <a:cubicBezTo>
                    <a:pt x="27453" y="2669"/>
                    <a:pt x="36426" y="3069"/>
                    <a:pt x="36426" y="3069"/>
                  </a:cubicBezTo>
                  <a:lnTo>
                    <a:pt x="38828" y="0"/>
                  </a:lnTo>
                  <a:cubicBezTo>
                    <a:pt x="38828" y="0"/>
                    <a:pt x="68149" y="3403"/>
                    <a:pt x="68616" y="4137"/>
                  </a:cubicBezTo>
                  <a:cubicBezTo>
                    <a:pt x="69083" y="4837"/>
                    <a:pt x="68349" y="10374"/>
                    <a:pt x="67882" y="13276"/>
                  </a:cubicBezTo>
                  <a:cubicBezTo>
                    <a:pt x="67449" y="16179"/>
                    <a:pt x="66982" y="18647"/>
                    <a:pt x="63379" y="19881"/>
                  </a:cubicBezTo>
                  <a:cubicBezTo>
                    <a:pt x="59776" y="21082"/>
                    <a:pt x="43565" y="20748"/>
                    <a:pt x="35159" y="19781"/>
                  </a:cubicBezTo>
                  <a:cubicBezTo>
                    <a:pt x="26719" y="18814"/>
                    <a:pt x="13477" y="15945"/>
                    <a:pt x="13477" y="1594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0" name="Google Shape;18930;p80"/>
            <p:cNvSpPr/>
            <p:nvPr/>
          </p:nvSpPr>
          <p:spPr>
            <a:xfrm>
              <a:off x="6439353" y="3742255"/>
              <a:ext cx="30974" cy="33492"/>
            </a:xfrm>
            <a:custGeom>
              <a:avLst/>
              <a:gdLst/>
              <a:ahLst/>
              <a:cxnLst/>
              <a:rect l="l" t="t" r="r" b="b"/>
              <a:pathLst>
                <a:path w="1636" h="1769" fill="none" extrusionOk="0">
                  <a:moveTo>
                    <a:pt x="1" y="1"/>
                  </a:moveTo>
                  <a:cubicBezTo>
                    <a:pt x="501" y="634"/>
                    <a:pt x="1068" y="1201"/>
                    <a:pt x="1635" y="17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1" name="Google Shape;18931;p80"/>
            <p:cNvSpPr/>
            <p:nvPr/>
          </p:nvSpPr>
          <p:spPr>
            <a:xfrm>
              <a:off x="6386308" y="3581226"/>
              <a:ext cx="775551" cy="114958"/>
            </a:xfrm>
            <a:custGeom>
              <a:avLst/>
              <a:gdLst/>
              <a:ahLst/>
              <a:cxnLst/>
              <a:rect l="l" t="t" r="r" b="b"/>
              <a:pathLst>
                <a:path w="40964" h="6072" fill="none" extrusionOk="0">
                  <a:moveTo>
                    <a:pt x="40963" y="567"/>
                  </a:moveTo>
                  <a:cubicBezTo>
                    <a:pt x="31323" y="401"/>
                    <a:pt x="12143" y="567"/>
                    <a:pt x="8340" y="567"/>
                  </a:cubicBezTo>
                  <a:cubicBezTo>
                    <a:pt x="3336" y="567"/>
                    <a:pt x="1" y="0"/>
                    <a:pt x="267" y="3336"/>
                  </a:cubicBezTo>
                  <a:cubicBezTo>
                    <a:pt x="401" y="4304"/>
                    <a:pt x="701" y="5204"/>
                    <a:pt x="1168" y="607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2" name="Google Shape;18932;p80"/>
            <p:cNvSpPr/>
            <p:nvPr/>
          </p:nvSpPr>
          <p:spPr>
            <a:xfrm>
              <a:off x="7216086" y="3475759"/>
              <a:ext cx="296218" cy="179385"/>
            </a:xfrm>
            <a:custGeom>
              <a:avLst/>
              <a:gdLst/>
              <a:ahLst/>
              <a:cxnLst/>
              <a:rect l="l" t="t" r="r" b="b"/>
              <a:pathLst>
                <a:path w="15646" h="9475" fill="none" extrusionOk="0">
                  <a:moveTo>
                    <a:pt x="13144" y="1"/>
                  </a:moveTo>
                  <a:cubicBezTo>
                    <a:pt x="13144" y="1"/>
                    <a:pt x="12043" y="1669"/>
                    <a:pt x="12310" y="2503"/>
                  </a:cubicBezTo>
                  <a:cubicBezTo>
                    <a:pt x="12610" y="3336"/>
                    <a:pt x="15645" y="4170"/>
                    <a:pt x="13711" y="5305"/>
                  </a:cubicBezTo>
                  <a:cubicBezTo>
                    <a:pt x="11776" y="6405"/>
                    <a:pt x="8974" y="5305"/>
                    <a:pt x="8974" y="6672"/>
                  </a:cubicBezTo>
                  <a:cubicBezTo>
                    <a:pt x="8974" y="8073"/>
                    <a:pt x="10375" y="9474"/>
                    <a:pt x="8440" y="9474"/>
                  </a:cubicBezTo>
                  <a:cubicBezTo>
                    <a:pt x="6472" y="9474"/>
                    <a:pt x="3970" y="6972"/>
                    <a:pt x="2603" y="6405"/>
                  </a:cubicBezTo>
                  <a:cubicBezTo>
                    <a:pt x="1735" y="6272"/>
                    <a:pt x="868" y="6172"/>
                    <a:pt x="1" y="620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3" name="Google Shape;18933;p80"/>
            <p:cNvSpPr/>
            <p:nvPr/>
          </p:nvSpPr>
          <p:spPr>
            <a:xfrm>
              <a:off x="6976757" y="3415141"/>
              <a:ext cx="324636" cy="137052"/>
            </a:xfrm>
            <a:custGeom>
              <a:avLst/>
              <a:gdLst/>
              <a:ahLst/>
              <a:cxnLst/>
              <a:rect l="l" t="t" r="r" b="b"/>
              <a:pathLst>
                <a:path w="17147" h="7239" fill="none" extrusionOk="0">
                  <a:moveTo>
                    <a:pt x="1" y="0"/>
                  </a:moveTo>
                  <a:cubicBezTo>
                    <a:pt x="1" y="0"/>
                    <a:pt x="11642" y="2569"/>
                    <a:pt x="17146" y="723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4" name="Google Shape;18934;p80"/>
            <p:cNvSpPr/>
            <p:nvPr/>
          </p:nvSpPr>
          <p:spPr>
            <a:xfrm>
              <a:off x="7032320" y="3420820"/>
              <a:ext cx="390956" cy="156004"/>
            </a:xfrm>
            <a:custGeom>
              <a:avLst/>
              <a:gdLst/>
              <a:ahLst/>
              <a:cxnLst/>
              <a:rect l="l" t="t" r="r" b="b"/>
              <a:pathLst>
                <a:path w="20650" h="8240" fill="none" extrusionOk="0">
                  <a:moveTo>
                    <a:pt x="1" y="1"/>
                  </a:moveTo>
                  <a:cubicBezTo>
                    <a:pt x="1" y="1"/>
                    <a:pt x="14678" y="2436"/>
                    <a:pt x="20649" y="824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5" name="Google Shape;18935;p80"/>
            <p:cNvSpPr/>
            <p:nvPr/>
          </p:nvSpPr>
          <p:spPr>
            <a:xfrm>
              <a:off x="6863718" y="2454453"/>
              <a:ext cx="713661" cy="1007872"/>
            </a:xfrm>
            <a:custGeom>
              <a:avLst/>
              <a:gdLst/>
              <a:ahLst/>
              <a:cxnLst/>
              <a:rect l="l" t="t" r="r" b="b"/>
              <a:pathLst>
                <a:path w="37695" h="53235" extrusionOk="0">
                  <a:moveTo>
                    <a:pt x="9005" y="1"/>
                  </a:moveTo>
                  <a:cubicBezTo>
                    <a:pt x="8247" y="1"/>
                    <a:pt x="7712" y="148"/>
                    <a:pt x="7406" y="377"/>
                  </a:cubicBezTo>
                  <a:cubicBezTo>
                    <a:pt x="7406" y="377"/>
                    <a:pt x="2636" y="11652"/>
                    <a:pt x="1335" y="17856"/>
                  </a:cubicBezTo>
                  <a:cubicBezTo>
                    <a:pt x="1" y="24061"/>
                    <a:pt x="2536" y="26996"/>
                    <a:pt x="3570" y="30032"/>
                  </a:cubicBezTo>
                  <a:cubicBezTo>
                    <a:pt x="4637" y="33067"/>
                    <a:pt x="8073" y="40873"/>
                    <a:pt x="8073" y="40873"/>
                  </a:cubicBezTo>
                  <a:cubicBezTo>
                    <a:pt x="8073" y="40873"/>
                    <a:pt x="5438" y="44309"/>
                    <a:pt x="5138" y="46410"/>
                  </a:cubicBezTo>
                  <a:cubicBezTo>
                    <a:pt x="4871" y="48545"/>
                    <a:pt x="5538" y="48278"/>
                    <a:pt x="14678" y="50913"/>
                  </a:cubicBezTo>
                  <a:cubicBezTo>
                    <a:pt x="20088" y="52475"/>
                    <a:pt x="25673" y="53235"/>
                    <a:pt x="31282" y="53235"/>
                  </a:cubicBezTo>
                  <a:cubicBezTo>
                    <a:pt x="32140" y="53235"/>
                    <a:pt x="32999" y="53217"/>
                    <a:pt x="33858" y="53182"/>
                  </a:cubicBezTo>
                  <a:cubicBezTo>
                    <a:pt x="35726" y="53048"/>
                    <a:pt x="36794" y="51580"/>
                    <a:pt x="37160" y="50513"/>
                  </a:cubicBezTo>
                  <a:cubicBezTo>
                    <a:pt x="37561" y="49446"/>
                    <a:pt x="37694" y="38871"/>
                    <a:pt x="36260" y="30799"/>
                  </a:cubicBezTo>
                  <a:cubicBezTo>
                    <a:pt x="34792" y="22726"/>
                    <a:pt x="29221" y="10951"/>
                    <a:pt x="21282" y="5414"/>
                  </a:cubicBezTo>
                  <a:cubicBezTo>
                    <a:pt x="15365" y="1262"/>
                    <a:pt x="11226" y="1"/>
                    <a:pt x="9005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6" name="Google Shape;18936;p80"/>
            <p:cNvSpPr/>
            <p:nvPr/>
          </p:nvSpPr>
          <p:spPr>
            <a:xfrm>
              <a:off x="6873827" y="2454528"/>
              <a:ext cx="193263" cy="497149"/>
            </a:xfrm>
            <a:custGeom>
              <a:avLst/>
              <a:gdLst/>
              <a:ahLst/>
              <a:cxnLst/>
              <a:rect l="l" t="t" r="r" b="b"/>
              <a:pathLst>
                <a:path w="10208" h="26259" extrusionOk="0">
                  <a:moveTo>
                    <a:pt x="8474" y="1"/>
                  </a:moveTo>
                  <a:cubicBezTo>
                    <a:pt x="7715" y="1"/>
                    <a:pt x="7176" y="150"/>
                    <a:pt x="6872" y="373"/>
                  </a:cubicBezTo>
                  <a:cubicBezTo>
                    <a:pt x="6872" y="373"/>
                    <a:pt x="2102" y="11648"/>
                    <a:pt x="801" y="17852"/>
                  </a:cubicBezTo>
                  <a:cubicBezTo>
                    <a:pt x="0" y="21588"/>
                    <a:pt x="601" y="24157"/>
                    <a:pt x="1435" y="26258"/>
                  </a:cubicBezTo>
                  <a:lnTo>
                    <a:pt x="10208" y="206"/>
                  </a:lnTo>
                  <a:cubicBezTo>
                    <a:pt x="9541" y="63"/>
                    <a:pt x="8962" y="1"/>
                    <a:pt x="8474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7" name="Google Shape;18937;p80"/>
            <p:cNvSpPr/>
            <p:nvPr/>
          </p:nvSpPr>
          <p:spPr>
            <a:xfrm>
              <a:off x="7418178" y="2899206"/>
              <a:ext cx="29061" cy="1912"/>
            </a:xfrm>
            <a:custGeom>
              <a:avLst/>
              <a:gdLst/>
              <a:ahLst/>
              <a:cxnLst/>
              <a:rect l="l" t="t" r="r" b="b"/>
              <a:pathLst>
                <a:path w="1535" h="101" fill="none" extrusionOk="0">
                  <a:moveTo>
                    <a:pt x="0" y="1"/>
                  </a:moveTo>
                  <a:cubicBezTo>
                    <a:pt x="501" y="67"/>
                    <a:pt x="1034" y="101"/>
                    <a:pt x="1535" y="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8" name="Google Shape;18938;p80"/>
            <p:cNvSpPr/>
            <p:nvPr/>
          </p:nvSpPr>
          <p:spPr>
            <a:xfrm>
              <a:off x="7223034" y="2788704"/>
              <a:ext cx="156648" cy="101686"/>
            </a:xfrm>
            <a:custGeom>
              <a:avLst/>
              <a:gdLst/>
              <a:ahLst/>
              <a:cxnLst/>
              <a:rect l="l" t="t" r="r" b="b"/>
              <a:pathLst>
                <a:path w="8274" h="5371" fill="none" extrusionOk="0">
                  <a:moveTo>
                    <a:pt x="1" y="0"/>
                  </a:moveTo>
                  <a:cubicBezTo>
                    <a:pt x="1" y="0"/>
                    <a:pt x="3770" y="3903"/>
                    <a:pt x="8273" y="537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9" name="Google Shape;18939;p80"/>
            <p:cNvSpPr/>
            <p:nvPr/>
          </p:nvSpPr>
          <p:spPr>
            <a:xfrm>
              <a:off x="7257148" y="2897313"/>
              <a:ext cx="193888" cy="126318"/>
            </a:xfrm>
            <a:custGeom>
              <a:avLst/>
              <a:gdLst/>
              <a:ahLst/>
              <a:cxnLst/>
              <a:rect l="l" t="t" r="r" b="b"/>
              <a:pathLst>
                <a:path w="10241" h="6672" fill="none" extrusionOk="0">
                  <a:moveTo>
                    <a:pt x="0" y="1"/>
                  </a:moveTo>
                  <a:cubicBezTo>
                    <a:pt x="0" y="1"/>
                    <a:pt x="4303" y="5705"/>
                    <a:pt x="10241" y="667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0" name="Google Shape;18940;p80"/>
            <p:cNvSpPr/>
            <p:nvPr/>
          </p:nvSpPr>
          <p:spPr>
            <a:xfrm>
              <a:off x="7197155" y="2759020"/>
              <a:ext cx="149056" cy="23382"/>
            </a:xfrm>
            <a:custGeom>
              <a:avLst/>
              <a:gdLst/>
              <a:ahLst/>
              <a:cxnLst/>
              <a:rect l="l" t="t" r="r" b="b"/>
              <a:pathLst>
                <a:path w="7873" h="1235" fill="none" extrusionOk="0">
                  <a:moveTo>
                    <a:pt x="0" y="0"/>
                  </a:moveTo>
                  <a:cubicBezTo>
                    <a:pt x="2502" y="968"/>
                    <a:pt x="5237" y="1235"/>
                    <a:pt x="7872" y="7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1" name="Google Shape;18941;p80"/>
            <p:cNvSpPr/>
            <p:nvPr/>
          </p:nvSpPr>
          <p:spPr>
            <a:xfrm>
              <a:off x="7340503" y="3265470"/>
              <a:ext cx="39796" cy="37922"/>
            </a:xfrm>
            <a:custGeom>
              <a:avLst/>
              <a:gdLst/>
              <a:ahLst/>
              <a:cxnLst/>
              <a:rect l="l" t="t" r="r" b="b"/>
              <a:pathLst>
                <a:path w="2102" h="2003" fill="none" extrusionOk="0">
                  <a:moveTo>
                    <a:pt x="0" y="1"/>
                  </a:moveTo>
                  <a:cubicBezTo>
                    <a:pt x="734" y="635"/>
                    <a:pt x="1435" y="1302"/>
                    <a:pt x="2102" y="200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2" name="Google Shape;18942;p80"/>
            <p:cNvSpPr/>
            <p:nvPr/>
          </p:nvSpPr>
          <p:spPr>
            <a:xfrm>
              <a:off x="7137786" y="3169488"/>
              <a:ext cx="178742" cy="77699"/>
            </a:xfrm>
            <a:custGeom>
              <a:avLst/>
              <a:gdLst/>
              <a:ahLst/>
              <a:cxnLst/>
              <a:rect l="l" t="t" r="r" b="b"/>
              <a:pathLst>
                <a:path w="9441" h="4104" fill="none" extrusionOk="0">
                  <a:moveTo>
                    <a:pt x="1" y="1"/>
                  </a:moveTo>
                  <a:cubicBezTo>
                    <a:pt x="3403" y="668"/>
                    <a:pt x="6605" y="2069"/>
                    <a:pt x="9441" y="41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3" name="Google Shape;18943;p80"/>
            <p:cNvSpPr/>
            <p:nvPr/>
          </p:nvSpPr>
          <p:spPr>
            <a:xfrm>
              <a:off x="6209489" y="2999428"/>
              <a:ext cx="1067320" cy="233892"/>
            </a:xfrm>
            <a:custGeom>
              <a:avLst/>
              <a:gdLst/>
              <a:ahLst/>
              <a:cxnLst/>
              <a:rect l="l" t="t" r="r" b="b"/>
              <a:pathLst>
                <a:path w="56375" h="12354" extrusionOk="0">
                  <a:moveTo>
                    <a:pt x="5019" y="0"/>
                  </a:moveTo>
                  <a:cubicBezTo>
                    <a:pt x="3642" y="0"/>
                    <a:pt x="1138" y="261"/>
                    <a:pt x="868" y="711"/>
                  </a:cubicBezTo>
                  <a:cubicBezTo>
                    <a:pt x="601" y="1245"/>
                    <a:pt x="1902" y="1545"/>
                    <a:pt x="1902" y="1545"/>
                  </a:cubicBezTo>
                  <a:lnTo>
                    <a:pt x="4837" y="1678"/>
                  </a:lnTo>
                  <a:cubicBezTo>
                    <a:pt x="5605" y="1712"/>
                    <a:pt x="7373" y="4047"/>
                    <a:pt x="7373" y="4047"/>
                  </a:cubicBezTo>
                  <a:cubicBezTo>
                    <a:pt x="7373" y="4047"/>
                    <a:pt x="4470" y="3513"/>
                    <a:pt x="3403" y="3480"/>
                  </a:cubicBezTo>
                  <a:cubicBezTo>
                    <a:pt x="3382" y="3478"/>
                    <a:pt x="3361" y="3478"/>
                    <a:pt x="3340" y="3478"/>
                  </a:cubicBezTo>
                  <a:cubicBezTo>
                    <a:pt x="2277" y="3478"/>
                    <a:pt x="33" y="5055"/>
                    <a:pt x="1" y="5414"/>
                  </a:cubicBezTo>
                  <a:cubicBezTo>
                    <a:pt x="1" y="5815"/>
                    <a:pt x="634" y="5981"/>
                    <a:pt x="1302" y="6015"/>
                  </a:cubicBezTo>
                  <a:cubicBezTo>
                    <a:pt x="1313" y="6015"/>
                    <a:pt x="1325" y="6016"/>
                    <a:pt x="1337" y="6016"/>
                  </a:cubicBezTo>
                  <a:cubicBezTo>
                    <a:pt x="2033" y="6016"/>
                    <a:pt x="3870" y="5081"/>
                    <a:pt x="3870" y="5081"/>
                  </a:cubicBezTo>
                  <a:lnTo>
                    <a:pt x="7006" y="6148"/>
                  </a:lnTo>
                  <a:cubicBezTo>
                    <a:pt x="7006" y="6148"/>
                    <a:pt x="4003" y="7482"/>
                    <a:pt x="3570" y="8517"/>
                  </a:cubicBezTo>
                  <a:cubicBezTo>
                    <a:pt x="3136" y="9551"/>
                    <a:pt x="2669" y="10852"/>
                    <a:pt x="2669" y="10852"/>
                  </a:cubicBezTo>
                  <a:cubicBezTo>
                    <a:pt x="2669" y="10852"/>
                    <a:pt x="2733" y="11278"/>
                    <a:pt x="3305" y="11278"/>
                  </a:cubicBezTo>
                  <a:cubicBezTo>
                    <a:pt x="3448" y="11278"/>
                    <a:pt x="3623" y="11252"/>
                    <a:pt x="3837" y="11185"/>
                  </a:cubicBezTo>
                  <a:cubicBezTo>
                    <a:pt x="4904" y="10818"/>
                    <a:pt x="5404" y="9117"/>
                    <a:pt x="5404" y="9117"/>
                  </a:cubicBezTo>
                  <a:lnTo>
                    <a:pt x="8607" y="8216"/>
                  </a:lnTo>
                  <a:lnTo>
                    <a:pt x="8607" y="8216"/>
                  </a:lnTo>
                  <a:cubicBezTo>
                    <a:pt x="8607" y="8216"/>
                    <a:pt x="6439" y="9517"/>
                    <a:pt x="6272" y="10184"/>
                  </a:cubicBezTo>
                  <a:cubicBezTo>
                    <a:pt x="6105" y="10818"/>
                    <a:pt x="5638" y="12319"/>
                    <a:pt x="6172" y="12353"/>
                  </a:cubicBezTo>
                  <a:cubicBezTo>
                    <a:pt x="6176" y="12353"/>
                    <a:pt x="6181" y="12353"/>
                    <a:pt x="6186" y="12353"/>
                  </a:cubicBezTo>
                  <a:cubicBezTo>
                    <a:pt x="6729" y="12353"/>
                    <a:pt x="8106" y="10451"/>
                    <a:pt x="8106" y="10451"/>
                  </a:cubicBezTo>
                  <a:lnTo>
                    <a:pt x="10541" y="9784"/>
                  </a:lnTo>
                  <a:lnTo>
                    <a:pt x="13844" y="9918"/>
                  </a:lnTo>
                  <a:cubicBezTo>
                    <a:pt x="13986" y="9923"/>
                    <a:pt x="14127" y="9926"/>
                    <a:pt x="14269" y="9926"/>
                  </a:cubicBezTo>
                  <a:cubicBezTo>
                    <a:pt x="14928" y="9926"/>
                    <a:pt x="15587" y="9866"/>
                    <a:pt x="16246" y="9784"/>
                  </a:cubicBezTo>
                  <a:cubicBezTo>
                    <a:pt x="23017" y="10985"/>
                    <a:pt x="29889" y="11819"/>
                    <a:pt x="36760" y="12219"/>
                  </a:cubicBezTo>
                  <a:cubicBezTo>
                    <a:pt x="37927" y="12276"/>
                    <a:pt x="39011" y="12303"/>
                    <a:pt x="40020" y="12303"/>
                  </a:cubicBezTo>
                  <a:cubicBezTo>
                    <a:pt x="47845" y="12303"/>
                    <a:pt x="51187" y="10674"/>
                    <a:pt x="53639" y="8783"/>
                  </a:cubicBezTo>
                  <a:cubicBezTo>
                    <a:pt x="56374" y="6649"/>
                    <a:pt x="50403" y="1612"/>
                    <a:pt x="48168" y="1512"/>
                  </a:cubicBezTo>
                  <a:cubicBezTo>
                    <a:pt x="47715" y="1485"/>
                    <a:pt x="47208" y="1474"/>
                    <a:pt x="46687" y="1474"/>
                  </a:cubicBezTo>
                  <a:cubicBezTo>
                    <a:pt x="44603" y="1474"/>
                    <a:pt x="42297" y="1645"/>
                    <a:pt x="42297" y="1645"/>
                  </a:cubicBezTo>
                  <a:cubicBezTo>
                    <a:pt x="38895" y="2913"/>
                    <a:pt x="35326" y="3813"/>
                    <a:pt x="31723" y="4314"/>
                  </a:cubicBezTo>
                  <a:cubicBezTo>
                    <a:pt x="26437" y="4958"/>
                    <a:pt x="17444" y="5416"/>
                    <a:pt x="16363" y="5416"/>
                  </a:cubicBezTo>
                  <a:cubicBezTo>
                    <a:pt x="16325" y="5416"/>
                    <a:pt x="16297" y="5415"/>
                    <a:pt x="16279" y="5414"/>
                  </a:cubicBezTo>
                  <a:cubicBezTo>
                    <a:pt x="15745" y="5381"/>
                    <a:pt x="9407" y="2446"/>
                    <a:pt x="9407" y="2446"/>
                  </a:cubicBezTo>
                  <a:cubicBezTo>
                    <a:pt x="9407" y="2446"/>
                    <a:pt x="6605" y="44"/>
                    <a:pt x="5438" y="10"/>
                  </a:cubicBezTo>
                  <a:cubicBezTo>
                    <a:pt x="5316" y="4"/>
                    <a:pt x="5175" y="0"/>
                    <a:pt x="5019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4" name="Google Shape;18944;p80"/>
            <p:cNvSpPr/>
            <p:nvPr/>
          </p:nvSpPr>
          <p:spPr>
            <a:xfrm>
              <a:off x="6981187" y="2551210"/>
              <a:ext cx="329047" cy="632724"/>
            </a:xfrm>
            <a:custGeom>
              <a:avLst/>
              <a:gdLst/>
              <a:ahLst/>
              <a:cxnLst/>
              <a:rect l="l" t="t" r="r" b="b"/>
              <a:pathLst>
                <a:path w="17380" h="33420" extrusionOk="0">
                  <a:moveTo>
                    <a:pt x="6693" y="1"/>
                  </a:moveTo>
                  <a:cubicBezTo>
                    <a:pt x="6662" y="1"/>
                    <a:pt x="6633" y="2"/>
                    <a:pt x="6605" y="3"/>
                  </a:cubicBezTo>
                  <a:lnTo>
                    <a:pt x="3903" y="1037"/>
                  </a:lnTo>
                  <a:cubicBezTo>
                    <a:pt x="3903" y="1037"/>
                    <a:pt x="434" y="3939"/>
                    <a:pt x="234" y="8676"/>
                  </a:cubicBezTo>
                  <a:cubicBezTo>
                    <a:pt x="0" y="13446"/>
                    <a:pt x="2202" y="22953"/>
                    <a:pt x="2202" y="22953"/>
                  </a:cubicBezTo>
                  <a:lnTo>
                    <a:pt x="1835" y="24520"/>
                  </a:lnTo>
                  <a:lnTo>
                    <a:pt x="200" y="25521"/>
                  </a:lnTo>
                  <a:cubicBezTo>
                    <a:pt x="200" y="25521"/>
                    <a:pt x="1534" y="28090"/>
                    <a:pt x="6471" y="30425"/>
                  </a:cubicBezTo>
                  <a:cubicBezTo>
                    <a:pt x="10551" y="32395"/>
                    <a:pt x="14239" y="33419"/>
                    <a:pt x="15843" y="33419"/>
                  </a:cubicBezTo>
                  <a:cubicBezTo>
                    <a:pt x="16166" y="33419"/>
                    <a:pt x="16405" y="33377"/>
                    <a:pt x="16545" y="33293"/>
                  </a:cubicBezTo>
                  <a:cubicBezTo>
                    <a:pt x="17379" y="32826"/>
                    <a:pt x="16145" y="27723"/>
                    <a:pt x="16312" y="21385"/>
                  </a:cubicBezTo>
                  <a:cubicBezTo>
                    <a:pt x="16412" y="15881"/>
                    <a:pt x="15645" y="10377"/>
                    <a:pt x="14043" y="5106"/>
                  </a:cubicBezTo>
                  <a:cubicBezTo>
                    <a:pt x="12898" y="1671"/>
                    <a:pt x="8256" y="1"/>
                    <a:pt x="6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5" name="Google Shape;18945;p80"/>
            <p:cNvSpPr/>
            <p:nvPr/>
          </p:nvSpPr>
          <p:spPr>
            <a:xfrm>
              <a:off x="6981187" y="2549999"/>
              <a:ext cx="329047" cy="641017"/>
            </a:xfrm>
            <a:custGeom>
              <a:avLst/>
              <a:gdLst/>
              <a:ahLst/>
              <a:cxnLst/>
              <a:rect l="l" t="t" r="r" b="b"/>
              <a:pathLst>
                <a:path w="17380" h="33858" fill="none" extrusionOk="0">
                  <a:moveTo>
                    <a:pt x="3903" y="1101"/>
                  </a:moveTo>
                  <a:cubicBezTo>
                    <a:pt x="3903" y="1101"/>
                    <a:pt x="434" y="4003"/>
                    <a:pt x="234" y="8740"/>
                  </a:cubicBezTo>
                  <a:cubicBezTo>
                    <a:pt x="0" y="13510"/>
                    <a:pt x="2202" y="23017"/>
                    <a:pt x="2202" y="23017"/>
                  </a:cubicBezTo>
                  <a:lnTo>
                    <a:pt x="1835" y="24584"/>
                  </a:lnTo>
                  <a:lnTo>
                    <a:pt x="200" y="25585"/>
                  </a:lnTo>
                  <a:cubicBezTo>
                    <a:pt x="200" y="25585"/>
                    <a:pt x="1534" y="28154"/>
                    <a:pt x="6471" y="30489"/>
                  </a:cubicBezTo>
                  <a:cubicBezTo>
                    <a:pt x="11375" y="32857"/>
                    <a:pt x="15711" y="33858"/>
                    <a:pt x="16545" y="33357"/>
                  </a:cubicBezTo>
                  <a:cubicBezTo>
                    <a:pt x="17379" y="32890"/>
                    <a:pt x="16145" y="27787"/>
                    <a:pt x="16312" y="21449"/>
                  </a:cubicBezTo>
                  <a:cubicBezTo>
                    <a:pt x="16412" y="15945"/>
                    <a:pt x="15645" y="10441"/>
                    <a:pt x="14043" y="5170"/>
                  </a:cubicBezTo>
                  <a:cubicBezTo>
                    <a:pt x="12876" y="1668"/>
                    <a:pt x="8072" y="0"/>
                    <a:pt x="6605" y="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6" name="Google Shape;18946;p80"/>
            <p:cNvSpPr/>
            <p:nvPr/>
          </p:nvSpPr>
          <p:spPr>
            <a:xfrm>
              <a:off x="7015907" y="3015406"/>
              <a:ext cx="134534" cy="73912"/>
            </a:xfrm>
            <a:custGeom>
              <a:avLst/>
              <a:gdLst/>
              <a:ahLst/>
              <a:cxnLst/>
              <a:rect l="l" t="t" r="r" b="b"/>
              <a:pathLst>
                <a:path w="7106" h="3904" fill="none" extrusionOk="0">
                  <a:moveTo>
                    <a:pt x="1" y="0"/>
                  </a:moveTo>
                  <a:cubicBezTo>
                    <a:pt x="1" y="0"/>
                    <a:pt x="3937" y="3503"/>
                    <a:pt x="7106" y="39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7" name="Google Shape;18947;p80"/>
            <p:cNvSpPr/>
            <p:nvPr/>
          </p:nvSpPr>
          <p:spPr>
            <a:xfrm>
              <a:off x="6352213" y="2981311"/>
              <a:ext cx="90327" cy="49906"/>
            </a:xfrm>
            <a:custGeom>
              <a:avLst/>
              <a:gdLst/>
              <a:ahLst/>
              <a:cxnLst/>
              <a:rect l="l" t="t" r="r" b="b"/>
              <a:pathLst>
                <a:path w="4771" h="2636" fill="none" extrusionOk="0">
                  <a:moveTo>
                    <a:pt x="0" y="0"/>
                  </a:moveTo>
                  <a:lnTo>
                    <a:pt x="4770" y="2635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8" name="Google Shape;18948;p80"/>
            <p:cNvSpPr/>
            <p:nvPr/>
          </p:nvSpPr>
          <p:spPr>
            <a:xfrm>
              <a:off x="6376842" y="2961092"/>
              <a:ext cx="82110" cy="44851"/>
            </a:xfrm>
            <a:custGeom>
              <a:avLst/>
              <a:gdLst/>
              <a:ahLst/>
              <a:cxnLst/>
              <a:rect l="l" t="t" r="r" b="b"/>
              <a:pathLst>
                <a:path w="4337" h="2369" fill="none" extrusionOk="0">
                  <a:moveTo>
                    <a:pt x="0" y="1"/>
                  </a:moveTo>
                  <a:lnTo>
                    <a:pt x="4337" y="2369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9" name="Google Shape;18949;p80"/>
            <p:cNvSpPr/>
            <p:nvPr/>
          </p:nvSpPr>
          <p:spPr>
            <a:xfrm>
              <a:off x="5428970" y="2693385"/>
              <a:ext cx="532401" cy="631512"/>
            </a:xfrm>
            <a:custGeom>
              <a:avLst/>
              <a:gdLst/>
              <a:ahLst/>
              <a:cxnLst/>
              <a:rect l="l" t="t" r="r" b="b"/>
              <a:pathLst>
                <a:path w="28121" h="33356" extrusionOk="0">
                  <a:moveTo>
                    <a:pt x="9250" y="0"/>
                  </a:moveTo>
                  <a:cubicBezTo>
                    <a:pt x="8683" y="0"/>
                    <a:pt x="8125" y="321"/>
                    <a:pt x="7939" y="1066"/>
                  </a:cubicBezTo>
                  <a:lnTo>
                    <a:pt x="1101" y="25617"/>
                  </a:lnTo>
                  <a:cubicBezTo>
                    <a:pt x="0" y="29519"/>
                    <a:pt x="2936" y="33355"/>
                    <a:pt x="6972" y="33355"/>
                  </a:cubicBezTo>
                  <a:lnTo>
                    <a:pt x="26286" y="33355"/>
                  </a:lnTo>
                  <a:cubicBezTo>
                    <a:pt x="28120" y="33355"/>
                    <a:pt x="28120" y="30553"/>
                    <a:pt x="26286" y="30553"/>
                  </a:cubicBezTo>
                  <a:lnTo>
                    <a:pt x="6972" y="30553"/>
                  </a:lnTo>
                  <a:cubicBezTo>
                    <a:pt x="4770" y="30553"/>
                    <a:pt x="3202" y="28485"/>
                    <a:pt x="3770" y="26384"/>
                  </a:cubicBezTo>
                  <a:lnTo>
                    <a:pt x="10641" y="1833"/>
                  </a:lnTo>
                  <a:cubicBezTo>
                    <a:pt x="10982" y="730"/>
                    <a:pt x="10105" y="0"/>
                    <a:pt x="9250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0" name="Google Shape;18950;p80"/>
            <p:cNvSpPr/>
            <p:nvPr/>
          </p:nvSpPr>
          <p:spPr>
            <a:xfrm>
              <a:off x="5606413" y="2106684"/>
              <a:ext cx="210946" cy="1079948"/>
            </a:xfrm>
            <a:custGeom>
              <a:avLst/>
              <a:gdLst/>
              <a:ahLst/>
              <a:cxnLst/>
              <a:rect l="l" t="t" r="r" b="b"/>
              <a:pathLst>
                <a:path w="11142" h="57042" extrusionOk="0">
                  <a:moveTo>
                    <a:pt x="4370" y="0"/>
                  </a:moveTo>
                  <a:lnTo>
                    <a:pt x="1" y="534"/>
                  </a:lnTo>
                  <a:lnTo>
                    <a:pt x="6772" y="57041"/>
                  </a:lnTo>
                  <a:lnTo>
                    <a:pt x="11142" y="56507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1" name="Google Shape;18951;p80"/>
            <p:cNvSpPr/>
            <p:nvPr/>
          </p:nvSpPr>
          <p:spPr>
            <a:xfrm>
              <a:off x="5844494" y="3165702"/>
              <a:ext cx="168007" cy="57479"/>
            </a:xfrm>
            <a:custGeom>
              <a:avLst/>
              <a:gdLst/>
              <a:ahLst/>
              <a:cxnLst/>
              <a:rect l="l" t="t" r="r" b="b"/>
              <a:pathLst>
                <a:path w="8874" h="3036" fill="none" extrusionOk="0">
                  <a:moveTo>
                    <a:pt x="0" y="0"/>
                  </a:moveTo>
                  <a:lnTo>
                    <a:pt x="8873" y="3036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2" name="Google Shape;18952;p80"/>
            <p:cNvSpPr/>
            <p:nvPr/>
          </p:nvSpPr>
          <p:spPr>
            <a:xfrm>
              <a:off x="5459279" y="2116794"/>
              <a:ext cx="275373" cy="1069838"/>
            </a:xfrm>
            <a:custGeom>
              <a:avLst/>
              <a:gdLst/>
              <a:ahLst/>
              <a:cxnLst/>
              <a:rect l="l" t="t" r="r" b="b"/>
              <a:pathLst>
                <a:path w="14545" h="56508" extrusionOk="0">
                  <a:moveTo>
                    <a:pt x="7773" y="0"/>
                  </a:moveTo>
                  <a:cubicBezTo>
                    <a:pt x="7772" y="1"/>
                    <a:pt x="1" y="27687"/>
                    <a:pt x="14544" y="56507"/>
                  </a:cubicBezTo>
                  <a:lnTo>
                    <a:pt x="7773" y="0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3" name="Google Shape;18953;p80"/>
            <p:cNvSpPr/>
            <p:nvPr/>
          </p:nvSpPr>
          <p:spPr>
            <a:xfrm>
              <a:off x="6153926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0" y="1"/>
                  </a:moveTo>
                  <a:lnTo>
                    <a:pt x="0" y="1101"/>
                  </a:lnTo>
                  <a:lnTo>
                    <a:pt x="2535" y="1101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4" name="Google Shape;18954;p80"/>
            <p:cNvSpPr/>
            <p:nvPr/>
          </p:nvSpPr>
          <p:spPr>
            <a:xfrm>
              <a:off x="6216437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36" y="1101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5" name="Google Shape;18955;p80"/>
            <p:cNvSpPr/>
            <p:nvPr/>
          </p:nvSpPr>
          <p:spPr>
            <a:xfrm>
              <a:off x="6278324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6" name="Google Shape;18956;p80"/>
            <p:cNvSpPr/>
            <p:nvPr/>
          </p:nvSpPr>
          <p:spPr>
            <a:xfrm>
              <a:off x="6340835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7" name="Google Shape;18957;p80"/>
            <p:cNvSpPr/>
            <p:nvPr/>
          </p:nvSpPr>
          <p:spPr>
            <a:xfrm>
              <a:off x="6402721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8" name="Google Shape;18958;p80"/>
            <p:cNvSpPr/>
            <p:nvPr/>
          </p:nvSpPr>
          <p:spPr>
            <a:xfrm>
              <a:off x="6465251" y="3233268"/>
              <a:ext cx="48638" cy="20864"/>
            </a:xfrm>
            <a:custGeom>
              <a:avLst/>
              <a:gdLst/>
              <a:ahLst/>
              <a:cxnLst/>
              <a:rect l="l" t="t" r="r" b="b"/>
              <a:pathLst>
                <a:path w="2569" h="1102" extrusionOk="0">
                  <a:moveTo>
                    <a:pt x="0" y="1"/>
                  </a:moveTo>
                  <a:lnTo>
                    <a:pt x="0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9" name="Google Shape;18959;p80"/>
            <p:cNvSpPr/>
            <p:nvPr/>
          </p:nvSpPr>
          <p:spPr>
            <a:xfrm>
              <a:off x="6527763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36" y="1101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0" name="Google Shape;18960;p80"/>
            <p:cNvSpPr/>
            <p:nvPr/>
          </p:nvSpPr>
          <p:spPr>
            <a:xfrm>
              <a:off x="6589649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1" name="Google Shape;18961;p80"/>
            <p:cNvSpPr/>
            <p:nvPr/>
          </p:nvSpPr>
          <p:spPr>
            <a:xfrm>
              <a:off x="6126135" y="3249057"/>
              <a:ext cx="573446" cy="39815"/>
            </a:xfrm>
            <a:custGeom>
              <a:avLst/>
              <a:gdLst/>
              <a:ahLst/>
              <a:cxnLst/>
              <a:rect l="l" t="t" r="r" b="b"/>
              <a:pathLst>
                <a:path w="30289" h="2103" extrusionOk="0">
                  <a:moveTo>
                    <a:pt x="0" y="1"/>
                  </a:moveTo>
                  <a:lnTo>
                    <a:pt x="0" y="2102"/>
                  </a:lnTo>
                  <a:lnTo>
                    <a:pt x="30289" y="2102"/>
                  </a:lnTo>
                  <a:lnTo>
                    <a:pt x="30289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2" name="Google Shape;18962;p80"/>
            <p:cNvSpPr/>
            <p:nvPr/>
          </p:nvSpPr>
          <p:spPr>
            <a:xfrm>
              <a:off x="5207303" y="3428393"/>
              <a:ext cx="78967" cy="1163307"/>
            </a:xfrm>
            <a:custGeom>
              <a:avLst/>
              <a:gdLst/>
              <a:ahLst/>
              <a:cxnLst/>
              <a:rect l="l" t="t" r="r" b="b"/>
              <a:pathLst>
                <a:path w="4171" h="61445" extrusionOk="0">
                  <a:moveTo>
                    <a:pt x="1" y="1"/>
                  </a:moveTo>
                  <a:lnTo>
                    <a:pt x="601" y="61445"/>
                  </a:lnTo>
                  <a:lnTo>
                    <a:pt x="3603" y="61445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3" name="Google Shape;18963;p80"/>
            <p:cNvSpPr/>
            <p:nvPr/>
          </p:nvSpPr>
          <p:spPr>
            <a:xfrm>
              <a:off x="6744375" y="3428393"/>
              <a:ext cx="78949" cy="1163307"/>
            </a:xfrm>
            <a:custGeom>
              <a:avLst/>
              <a:gdLst/>
              <a:ahLst/>
              <a:cxnLst/>
              <a:rect l="l" t="t" r="r" b="b"/>
              <a:pathLst>
                <a:path w="4170" h="61445" extrusionOk="0">
                  <a:moveTo>
                    <a:pt x="0" y="1"/>
                  </a:moveTo>
                  <a:lnTo>
                    <a:pt x="567" y="61445"/>
                  </a:lnTo>
                  <a:lnTo>
                    <a:pt x="3569" y="61445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4" name="Google Shape;18964;p80"/>
            <p:cNvSpPr/>
            <p:nvPr/>
          </p:nvSpPr>
          <p:spPr>
            <a:xfrm>
              <a:off x="5175726" y="3322302"/>
              <a:ext cx="1680543" cy="195175"/>
            </a:xfrm>
            <a:custGeom>
              <a:avLst/>
              <a:gdLst/>
              <a:ahLst/>
              <a:cxnLst/>
              <a:rect l="l" t="t" r="r" b="b"/>
              <a:pathLst>
                <a:path w="88765" h="10309" extrusionOk="0">
                  <a:moveTo>
                    <a:pt x="1" y="1"/>
                  </a:moveTo>
                  <a:lnTo>
                    <a:pt x="1" y="10308"/>
                  </a:lnTo>
                  <a:lnTo>
                    <a:pt x="88764" y="10308"/>
                  </a:lnTo>
                  <a:lnTo>
                    <a:pt x="88764" y="1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5" name="Google Shape;18965;p80"/>
            <p:cNvSpPr/>
            <p:nvPr/>
          </p:nvSpPr>
          <p:spPr>
            <a:xfrm>
              <a:off x="5177638" y="3372205"/>
              <a:ext cx="1675469" cy="57479"/>
            </a:xfrm>
            <a:custGeom>
              <a:avLst/>
              <a:gdLst/>
              <a:ahLst/>
              <a:cxnLst/>
              <a:rect l="l" t="t" r="r" b="b"/>
              <a:pathLst>
                <a:path w="88497" h="3036" extrusionOk="0">
                  <a:moveTo>
                    <a:pt x="0" y="0"/>
                  </a:moveTo>
                  <a:lnTo>
                    <a:pt x="0" y="3036"/>
                  </a:lnTo>
                  <a:lnTo>
                    <a:pt x="88497" y="3036"/>
                  </a:lnTo>
                  <a:lnTo>
                    <a:pt x="884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6" name="Google Shape;18966;p80"/>
            <p:cNvSpPr/>
            <p:nvPr/>
          </p:nvSpPr>
          <p:spPr>
            <a:xfrm>
              <a:off x="5095533" y="3288207"/>
              <a:ext cx="1787266" cy="90971"/>
            </a:xfrm>
            <a:custGeom>
              <a:avLst/>
              <a:gdLst/>
              <a:ahLst/>
              <a:cxnLst/>
              <a:rect l="l" t="t" r="r" b="b"/>
              <a:pathLst>
                <a:path w="94402" h="4805" extrusionOk="0">
                  <a:moveTo>
                    <a:pt x="1" y="1"/>
                  </a:moveTo>
                  <a:lnTo>
                    <a:pt x="1" y="4804"/>
                  </a:lnTo>
                  <a:lnTo>
                    <a:pt x="94401" y="4804"/>
                  </a:lnTo>
                  <a:lnTo>
                    <a:pt x="94401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7" name="Google Shape;18967;p80"/>
            <p:cNvSpPr/>
            <p:nvPr/>
          </p:nvSpPr>
          <p:spPr>
            <a:xfrm>
              <a:off x="5166260" y="3066862"/>
              <a:ext cx="569660" cy="1240041"/>
            </a:xfrm>
            <a:custGeom>
              <a:avLst/>
              <a:gdLst/>
              <a:ahLst/>
              <a:cxnLst/>
              <a:rect l="l" t="t" r="r" b="b"/>
              <a:pathLst>
                <a:path w="30089" h="65498" extrusionOk="0">
                  <a:moveTo>
                    <a:pt x="7734" y="1"/>
                  </a:moveTo>
                  <a:cubicBezTo>
                    <a:pt x="7549" y="1"/>
                    <a:pt x="7362" y="28"/>
                    <a:pt x="7172" y="84"/>
                  </a:cubicBezTo>
                  <a:cubicBezTo>
                    <a:pt x="1" y="2186"/>
                    <a:pt x="9040" y="34642"/>
                    <a:pt x="9040" y="34642"/>
                  </a:cubicBezTo>
                  <a:cubicBezTo>
                    <a:pt x="9040" y="34642"/>
                    <a:pt x="7064" y="32995"/>
                    <a:pt x="5450" y="32995"/>
                  </a:cubicBezTo>
                  <a:cubicBezTo>
                    <a:pt x="4158" y="32995"/>
                    <a:pt x="3099" y="34049"/>
                    <a:pt x="3470" y="37845"/>
                  </a:cubicBezTo>
                  <a:cubicBezTo>
                    <a:pt x="4304" y="46351"/>
                    <a:pt x="13043" y="60428"/>
                    <a:pt x="13043" y="60428"/>
                  </a:cubicBezTo>
                  <a:lnTo>
                    <a:pt x="23951" y="65498"/>
                  </a:lnTo>
                  <a:cubicBezTo>
                    <a:pt x="23951" y="65498"/>
                    <a:pt x="30089" y="56458"/>
                    <a:pt x="29555" y="52188"/>
                  </a:cubicBezTo>
                  <a:cubicBezTo>
                    <a:pt x="29422" y="51194"/>
                    <a:pt x="28998" y="50813"/>
                    <a:pt x="28428" y="50813"/>
                  </a:cubicBezTo>
                  <a:cubicBezTo>
                    <a:pt x="26569" y="50813"/>
                    <a:pt x="23150" y="54857"/>
                    <a:pt x="23150" y="54857"/>
                  </a:cubicBezTo>
                  <a:cubicBezTo>
                    <a:pt x="23150" y="54857"/>
                    <a:pt x="28488" y="32241"/>
                    <a:pt x="26086" y="28004"/>
                  </a:cubicBezTo>
                  <a:cubicBezTo>
                    <a:pt x="25760" y="27424"/>
                    <a:pt x="25385" y="27174"/>
                    <a:pt x="24980" y="27174"/>
                  </a:cubicBezTo>
                  <a:cubicBezTo>
                    <a:pt x="22408" y="27174"/>
                    <a:pt x="18647" y="37311"/>
                    <a:pt x="18647" y="37311"/>
                  </a:cubicBezTo>
                  <a:cubicBezTo>
                    <a:pt x="18647" y="37311"/>
                    <a:pt x="14568" y="1"/>
                    <a:pt x="7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8" name="Google Shape;18968;p80"/>
            <p:cNvSpPr/>
            <p:nvPr/>
          </p:nvSpPr>
          <p:spPr>
            <a:xfrm>
              <a:off x="5317824" y="4170406"/>
              <a:ext cx="407352" cy="418105"/>
            </a:xfrm>
            <a:custGeom>
              <a:avLst/>
              <a:gdLst/>
              <a:ahLst/>
              <a:cxnLst/>
              <a:rect l="l" t="t" r="r" b="b"/>
              <a:pathLst>
                <a:path w="21516" h="22084" extrusionOk="0">
                  <a:moveTo>
                    <a:pt x="0" y="1"/>
                  </a:moveTo>
                  <a:lnTo>
                    <a:pt x="2669" y="22083"/>
                  </a:lnTo>
                  <a:lnTo>
                    <a:pt x="18847" y="22083"/>
                  </a:lnTo>
                  <a:lnTo>
                    <a:pt x="215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9" name="Google Shape;18969;p80"/>
            <p:cNvSpPr/>
            <p:nvPr/>
          </p:nvSpPr>
          <p:spPr>
            <a:xfrm>
              <a:off x="5221843" y="3274311"/>
              <a:ext cx="503339" cy="956792"/>
            </a:xfrm>
            <a:custGeom>
              <a:avLst/>
              <a:gdLst/>
              <a:ahLst/>
              <a:cxnLst/>
              <a:rect l="l" t="t" r="r" b="b"/>
              <a:pathLst>
                <a:path w="26586" h="50537" fill="none" extrusionOk="0">
                  <a:moveTo>
                    <a:pt x="21816" y="50270"/>
                  </a:moveTo>
                  <a:cubicBezTo>
                    <a:pt x="21816" y="50270"/>
                    <a:pt x="26586" y="42831"/>
                    <a:pt x="26319" y="37761"/>
                  </a:cubicBezTo>
                  <a:cubicBezTo>
                    <a:pt x="26052" y="32691"/>
                    <a:pt x="22349" y="41230"/>
                    <a:pt x="22349" y="41230"/>
                  </a:cubicBezTo>
                  <a:cubicBezTo>
                    <a:pt x="22349" y="41230"/>
                    <a:pt x="25552" y="24218"/>
                    <a:pt x="21816" y="21016"/>
                  </a:cubicBezTo>
                  <a:cubicBezTo>
                    <a:pt x="18080" y="17814"/>
                    <a:pt x="17279" y="36427"/>
                    <a:pt x="17279" y="36427"/>
                  </a:cubicBezTo>
                  <a:cubicBezTo>
                    <a:pt x="17279" y="36427"/>
                    <a:pt x="9040" y="1"/>
                    <a:pt x="4537" y="8007"/>
                  </a:cubicBezTo>
                  <a:cubicBezTo>
                    <a:pt x="0" y="16012"/>
                    <a:pt x="10641" y="35960"/>
                    <a:pt x="10641" y="35960"/>
                  </a:cubicBezTo>
                  <a:cubicBezTo>
                    <a:pt x="10641" y="35960"/>
                    <a:pt x="7172" y="29288"/>
                    <a:pt x="6638" y="35693"/>
                  </a:cubicBezTo>
                  <a:cubicBezTo>
                    <a:pt x="6104" y="42064"/>
                    <a:pt x="8773" y="50537"/>
                    <a:pt x="8773" y="50537"/>
                  </a:cubicBezTo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70" name="Google Shape;18970;p80"/>
          <p:cNvSpPr txBox="1">
            <a:spLocks noGrp="1"/>
          </p:cNvSpPr>
          <p:nvPr>
            <p:ph type="title"/>
          </p:nvPr>
        </p:nvSpPr>
        <p:spPr>
          <a:xfrm>
            <a:off x="720000" y="528671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Nimm Kontakt mit uns auf</a:t>
            </a:r>
            <a:endParaRPr dirty="0"/>
          </a:p>
        </p:txBody>
      </p:sp>
      <p:sp>
        <p:nvSpPr>
          <p:cNvPr id="18971" name="Google Shape;18971;p80"/>
          <p:cNvSpPr txBox="1">
            <a:spLocks noGrp="1"/>
          </p:cNvSpPr>
          <p:nvPr>
            <p:ph type="subTitle" idx="1"/>
          </p:nvPr>
        </p:nvSpPr>
        <p:spPr>
          <a:xfrm>
            <a:off x="1297265" y="1319730"/>
            <a:ext cx="2854788" cy="3126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 dirty="0"/>
              <a:t>Dankesseite erscheint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8EE6B5-2270-9C4E-6968-B1624CF16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84" y="1699035"/>
            <a:ext cx="3842416" cy="11693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690112E-D566-27C6-7881-2C2BD6B7C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77" y="3017158"/>
            <a:ext cx="3535800" cy="1700563"/>
          </a:xfrm>
          <a:prstGeom prst="rect">
            <a:avLst/>
          </a:prstGeom>
        </p:spPr>
      </p:pic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717FFD4C-68FB-CC15-A126-FC3D678860EB}"/>
              </a:ext>
            </a:extLst>
          </p:cNvPr>
          <p:cNvSpPr/>
          <p:nvPr/>
        </p:nvSpPr>
        <p:spPr>
          <a:xfrm>
            <a:off x="2589183" y="2876597"/>
            <a:ext cx="289484" cy="1734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7" name="Google Shape;18867;p78"/>
          <p:cNvSpPr/>
          <p:nvPr/>
        </p:nvSpPr>
        <p:spPr>
          <a:xfrm>
            <a:off x="883475" y="1550806"/>
            <a:ext cx="6867675" cy="3323910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8871" name="Google Shape;18871;p78"/>
          <p:cNvSpPr txBox="1">
            <a:spLocks noGrp="1"/>
          </p:cNvSpPr>
          <p:nvPr>
            <p:ph type="title"/>
          </p:nvPr>
        </p:nvSpPr>
        <p:spPr>
          <a:xfrm>
            <a:off x="1661550" y="526824"/>
            <a:ext cx="5820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Animiertes</a:t>
            </a:r>
            <a:endParaRPr dirty="0"/>
          </a:p>
        </p:txBody>
      </p:sp>
      <p:grpSp>
        <p:nvGrpSpPr>
          <p:cNvPr id="18877" name="Google Shape;18877;p78"/>
          <p:cNvGrpSpPr/>
          <p:nvPr/>
        </p:nvGrpSpPr>
        <p:grpSpPr>
          <a:xfrm rot="1208297" flipH="1">
            <a:off x="1343869" y="559779"/>
            <a:ext cx="397203" cy="852846"/>
            <a:chOff x="-136747" y="475983"/>
            <a:chExt cx="397188" cy="852814"/>
          </a:xfrm>
        </p:grpSpPr>
        <p:sp>
          <p:nvSpPr>
            <p:cNvPr id="18878" name="Google Shape;18878;p78"/>
            <p:cNvSpPr/>
            <p:nvPr/>
          </p:nvSpPr>
          <p:spPr>
            <a:xfrm rot="-5400000" flipH="1">
              <a:off x="-137582" y="1098857"/>
              <a:ext cx="230774" cy="229105"/>
            </a:xfrm>
            <a:custGeom>
              <a:avLst/>
              <a:gdLst/>
              <a:ahLst/>
              <a:cxnLst/>
              <a:rect l="l" t="t" r="r" b="b"/>
              <a:pathLst>
                <a:path w="3335" h="3311" extrusionOk="0">
                  <a:moveTo>
                    <a:pt x="1525" y="1"/>
                  </a:moveTo>
                  <a:lnTo>
                    <a:pt x="1132" y="1108"/>
                  </a:lnTo>
                  <a:lnTo>
                    <a:pt x="1" y="1429"/>
                  </a:lnTo>
                  <a:lnTo>
                    <a:pt x="941" y="2144"/>
                  </a:lnTo>
                  <a:lnTo>
                    <a:pt x="882" y="3310"/>
                  </a:lnTo>
                  <a:lnTo>
                    <a:pt x="882" y="3310"/>
                  </a:lnTo>
                  <a:lnTo>
                    <a:pt x="1846" y="2632"/>
                  </a:lnTo>
                  <a:lnTo>
                    <a:pt x="2953" y="3049"/>
                  </a:lnTo>
                  <a:lnTo>
                    <a:pt x="2953" y="3049"/>
                  </a:lnTo>
                  <a:lnTo>
                    <a:pt x="2608" y="1917"/>
                  </a:lnTo>
                  <a:lnTo>
                    <a:pt x="3334" y="989"/>
                  </a:lnTo>
                  <a:lnTo>
                    <a:pt x="2156" y="977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9" name="Google Shape;18879;p78"/>
            <p:cNvSpPr/>
            <p:nvPr/>
          </p:nvSpPr>
          <p:spPr>
            <a:xfrm rot="-5400000" flipH="1">
              <a:off x="132255" y="478926"/>
              <a:ext cx="131129" cy="125243"/>
            </a:xfrm>
            <a:custGeom>
              <a:avLst/>
              <a:gdLst/>
              <a:ahLst/>
              <a:cxnLst/>
              <a:rect l="l" t="t" r="r" b="b"/>
              <a:pathLst>
                <a:path w="1895" h="1810" extrusionOk="0">
                  <a:moveTo>
                    <a:pt x="930" y="0"/>
                  </a:moveTo>
                  <a:lnTo>
                    <a:pt x="656" y="595"/>
                  </a:lnTo>
                  <a:lnTo>
                    <a:pt x="1" y="715"/>
                  </a:lnTo>
                  <a:lnTo>
                    <a:pt x="489" y="1155"/>
                  </a:lnTo>
                  <a:lnTo>
                    <a:pt x="418" y="1810"/>
                  </a:lnTo>
                  <a:lnTo>
                    <a:pt x="989" y="1488"/>
                  </a:lnTo>
                  <a:lnTo>
                    <a:pt x="1585" y="1762"/>
                  </a:lnTo>
                  <a:lnTo>
                    <a:pt x="1430" y="1131"/>
                  </a:lnTo>
                  <a:lnTo>
                    <a:pt x="1894" y="655"/>
                  </a:lnTo>
                  <a:lnTo>
                    <a:pt x="1239" y="57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80" name="Google Shape;18880;p78"/>
          <p:cNvGrpSpPr/>
          <p:nvPr/>
        </p:nvGrpSpPr>
        <p:grpSpPr>
          <a:xfrm rot="1208297" flipH="1">
            <a:off x="438034" y="417624"/>
            <a:ext cx="918722" cy="833204"/>
            <a:chOff x="7317151" y="266325"/>
            <a:chExt cx="1443569" cy="1309196"/>
          </a:xfrm>
        </p:grpSpPr>
        <p:sp>
          <p:nvSpPr>
            <p:cNvPr id="18881" name="Google Shape;18881;p78"/>
            <p:cNvSpPr/>
            <p:nvPr/>
          </p:nvSpPr>
          <p:spPr>
            <a:xfrm flipH="1">
              <a:off x="7317151" y="266325"/>
              <a:ext cx="1443569" cy="1309196"/>
            </a:xfrm>
            <a:custGeom>
              <a:avLst/>
              <a:gdLst/>
              <a:ahLst/>
              <a:cxnLst/>
              <a:rect l="l" t="t" r="r" b="b"/>
              <a:pathLst>
                <a:path w="14170" h="12851" extrusionOk="0">
                  <a:moveTo>
                    <a:pt x="6276" y="3386"/>
                  </a:moveTo>
                  <a:lnTo>
                    <a:pt x="6323" y="3625"/>
                  </a:lnTo>
                  <a:cubicBezTo>
                    <a:pt x="6395" y="4041"/>
                    <a:pt x="6597" y="4446"/>
                    <a:pt x="6895" y="4756"/>
                  </a:cubicBezTo>
                  <a:cubicBezTo>
                    <a:pt x="7350" y="5241"/>
                    <a:pt x="7994" y="5520"/>
                    <a:pt x="8674" y="5520"/>
                  </a:cubicBezTo>
                  <a:cubicBezTo>
                    <a:pt x="8795" y="5520"/>
                    <a:pt x="8916" y="5512"/>
                    <a:pt x="9038" y="5494"/>
                  </a:cubicBezTo>
                  <a:lnTo>
                    <a:pt x="9240" y="5470"/>
                  </a:lnTo>
                  <a:lnTo>
                    <a:pt x="9193" y="5660"/>
                  </a:lnTo>
                  <a:cubicBezTo>
                    <a:pt x="9073" y="6125"/>
                    <a:pt x="9121" y="6625"/>
                    <a:pt x="9312" y="7077"/>
                  </a:cubicBezTo>
                  <a:lnTo>
                    <a:pt x="9383" y="7244"/>
                  </a:lnTo>
                  <a:lnTo>
                    <a:pt x="9193" y="7256"/>
                  </a:lnTo>
                  <a:cubicBezTo>
                    <a:pt x="8704" y="7304"/>
                    <a:pt x="8240" y="7494"/>
                    <a:pt x="7871" y="7816"/>
                  </a:cubicBezTo>
                  <a:cubicBezTo>
                    <a:pt x="7561" y="8089"/>
                    <a:pt x="7323" y="8435"/>
                    <a:pt x="7192" y="8816"/>
                  </a:cubicBezTo>
                  <a:lnTo>
                    <a:pt x="7145" y="8923"/>
                  </a:lnTo>
                  <a:lnTo>
                    <a:pt x="7026" y="8911"/>
                  </a:lnTo>
                  <a:cubicBezTo>
                    <a:pt x="6922" y="8898"/>
                    <a:pt x="6819" y="8891"/>
                    <a:pt x="6716" y="8891"/>
                  </a:cubicBezTo>
                  <a:cubicBezTo>
                    <a:pt x="6358" y="8891"/>
                    <a:pt x="6009" y="8973"/>
                    <a:pt x="5704" y="9149"/>
                  </a:cubicBezTo>
                  <a:lnTo>
                    <a:pt x="5549" y="9220"/>
                  </a:lnTo>
                  <a:lnTo>
                    <a:pt x="5490" y="9066"/>
                  </a:lnTo>
                  <a:cubicBezTo>
                    <a:pt x="5406" y="8816"/>
                    <a:pt x="5252" y="8578"/>
                    <a:pt x="5073" y="8387"/>
                  </a:cubicBezTo>
                  <a:cubicBezTo>
                    <a:pt x="4752" y="8030"/>
                    <a:pt x="4335" y="7792"/>
                    <a:pt x="3859" y="7696"/>
                  </a:cubicBezTo>
                  <a:lnTo>
                    <a:pt x="3692" y="7673"/>
                  </a:lnTo>
                  <a:lnTo>
                    <a:pt x="3751" y="7518"/>
                  </a:lnTo>
                  <a:cubicBezTo>
                    <a:pt x="4013" y="6887"/>
                    <a:pt x="3894" y="6184"/>
                    <a:pt x="3418" y="5660"/>
                  </a:cubicBezTo>
                  <a:lnTo>
                    <a:pt x="3406" y="5649"/>
                  </a:lnTo>
                  <a:lnTo>
                    <a:pt x="3394" y="5625"/>
                  </a:lnTo>
                  <a:lnTo>
                    <a:pt x="3251" y="5494"/>
                  </a:lnTo>
                  <a:lnTo>
                    <a:pt x="3418" y="5422"/>
                  </a:lnTo>
                  <a:cubicBezTo>
                    <a:pt x="3549" y="5363"/>
                    <a:pt x="3680" y="5291"/>
                    <a:pt x="3775" y="5196"/>
                  </a:cubicBezTo>
                  <a:cubicBezTo>
                    <a:pt x="4097" y="4934"/>
                    <a:pt x="4287" y="4565"/>
                    <a:pt x="4323" y="4160"/>
                  </a:cubicBezTo>
                  <a:lnTo>
                    <a:pt x="4347" y="4029"/>
                  </a:lnTo>
                  <a:lnTo>
                    <a:pt x="4490" y="4041"/>
                  </a:lnTo>
                  <a:cubicBezTo>
                    <a:pt x="4563" y="4049"/>
                    <a:pt x="4637" y="4053"/>
                    <a:pt x="4711" y="4053"/>
                  </a:cubicBezTo>
                  <a:cubicBezTo>
                    <a:pt x="5218" y="4053"/>
                    <a:pt x="5711" y="3875"/>
                    <a:pt x="6085" y="3553"/>
                  </a:cubicBezTo>
                  <a:lnTo>
                    <a:pt x="6276" y="3386"/>
                  </a:lnTo>
                  <a:close/>
                  <a:moveTo>
                    <a:pt x="4740" y="1"/>
                  </a:moveTo>
                  <a:cubicBezTo>
                    <a:pt x="4247" y="1"/>
                    <a:pt x="3750" y="167"/>
                    <a:pt x="3347" y="505"/>
                  </a:cubicBezTo>
                  <a:cubicBezTo>
                    <a:pt x="2811" y="958"/>
                    <a:pt x="2561" y="1636"/>
                    <a:pt x="2668" y="2315"/>
                  </a:cubicBezTo>
                  <a:lnTo>
                    <a:pt x="2680" y="2446"/>
                  </a:lnTo>
                  <a:lnTo>
                    <a:pt x="2525" y="2458"/>
                  </a:lnTo>
                  <a:cubicBezTo>
                    <a:pt x="2204" y="2505"/>
                    <a:pt x="1906" y="2624"/>
                    <a:pt x="1668" y="2839"/>
                  </a:cubicBezTo>
                  <a:cubicBezTo>
                    <a:pt x="1025" y="3374"/>
                    <a:pt x="942" y="4303"/>
                    <a:pt x="1453" y="4958"/>
                  </a:cubicBezTo>
                  <a:lnTo>
                    <a:pt x="1573" y="5113"/>
                  </a:lnTo>
                  <a:lnTo>
                    <a:pt x="1394" y="5172"/>
                  </a:lnTo>
                  <a:cubicBezTo>
                    <a:pt x="1192" y="5244"/>
                    <a:pt x="1001" y="5363"/>
                    <a:pt x="846" y="5494"/>
                  </a:cubicBezTo>
                  <a:cubicBezTo>
                    <a:pt x="72" y="6149"/>
                    <a:pt x="1" y="7280"/>
                    <a:pt x="680" y="8030"/>
                  </a:cubicBezTo>
                  <a:cubicBezTo>
                    <a:pt x="894" y="8256"/>
                    <a:pt x="1144" y="8435"/>
                    <a:pt x="1442" y="8518"/>
                  </a:cubicBezTo>
                  <a:lnTo>
                    <a:pt x="1608" y="8578"/>
                  </a:lnTo>
                  <a:lnTo>
                    <a:pt x="1513" y="8720"/>
                  </a:lnTo>
                  <a:cubicBezTo>
                    <a:pt x="1025" y="9530"/>
                    <a:pt x="1120" y="10542"/>
                    <a:pt x="1751" y="11245"/>
                  </a:cubicBezTo>
                  <a:cubicBezTo>
                    <a:pt x="2191" y="11719"/>
                    <a:pt x="2816" y="11971"/>
                    <a:pt x="3443" y="11971"/>
                  </a:cubicBezTo>
                  <a:cubicBezTo>
                    <a:pt x="3870" y="11971"/>
                    <a:pt x="4297" y="11855"/>
                    <a:pt x="4668" y="11614"/>
                  </a:cubicBezTo>
                  <a:lnTo>
                    <a:pt x="4811" y="11530"/>
                  </a:lnTo>
                  <a:lnTo>
                    <a:pt x="4882" y="11673"/>
                  </a:lnTo>
                  <a:cubicBezTo>
                    <a:pt x="4966" y="11852"/>
                    <a:pt x="5073" y="12018"/>
                    <a:pt x="5204" y="12185"/>
                  </a:cubicBezTo>
                  <a:cubicBezTo>
                    <a:pt x="5611" y="12625"/>
                    <a:pt x="6180" y="12850"/>
                    <a:pt x="6750" y="12850"/>
                  </a:cubicBezTo>
                  <a:cubicBezTo>
                    <a:pt x="7230" y="12850"/>
                    <a:pt x="7711" y="12690"/>
                    <a:pt x="8097" y="12364"/>
                  </a:cubicBezTo>
                  <a:cubicBezTo>
                    <a:pt x="8276" y="12209"/>
                    <a:pt x="8442" y="12018"/>
                    <a:pt x="8538" y="11804"/>
                  </a:cubicBezTo>
                  <a:lnTo>
                    <a:pt x="8597" y="11709"/>
                  </a:lnTo>
                  <a:lnTo>
                    <a:pt x="8716" y="11733"/>
                  </a:lnTo>
                  <a:cubicBezTo>
                    <a:pt x="8955" y="11807"/>
                    <a:pt x="9202" y="11844"/>
                    <a:pt x="9448" y="11844"/>
                  </a:cubicBezTo>
                  <a:cubicBezTo>
                    <a:pt x="10024" y="11844"/>
                    <a:pt x="10592" y="11644"/>
                    <a:pt x="11026" y="11268"/>
                  </a:cubicBezTo>
                  <a:cubicBezTo>
                    <a:pt x="11788" y="10602"/>
                    <a:pt x="12038" y="9542"/>
                    <a:pt x="11633" y="8637"/>
                  </a:cubicBezTo>
                  <a:lnTo>
                    <a:pt x="11562" y="8470"/>
                  </a:lnTo>
                  <a:lnTo>
                    <a:pt x="11752" y="8458"/>
                  </a:lnTo>
                  <a:cubicBezTo>
                    <a:pt x="12252" y="8411"/>
                    <a:pt x="12705" y="8220"/>
                    <a:pt x="13074" y="7899"/>
                  </a:cubicBezTo>
                  <a:cubicBezTo>
                    <a:pt x="14062" y="7065"/>
                    <a:pt x="14169" y="5601"/>
                    <a:pt x="13300" y="4660"/>
                  </a:cubicBezTo>
                  <a:cubicBezTo>
                    <a:pt x="12845" y="4175"/>
                    <a:pt x="12201" y="3896"/>
                    <a:pt x="11521" y="3896"/>
                  </a:cubicBezTo>
                  <a:cubicBezTo>
                    <a:pt x="11400" y="3896"/>
                    <a:pt x="11279" y="3904"/>
                    <a:pt x="11157" y="3922"/>
                  </a:cubicBezTo>
                  <a:lnTo>
                    <a:pt x="10955" y="3946"/>
                  </a:lnTo>
                  <a:lnTo>
                    <a:pt x="11002" y="3755"/>
                  </a:lnTo>
                  <a:cubicBezTo>
                    <a:pt x="11181" y="3041"/>
                    <a:pt x="10967" y="2279"/>
                    <a:pt x="10467" y="1731"/>
                  </a:cubicBezTo>
                  <a:cubicBezTo>
                    <a:pt x="9994" y="1214"/>
                    <a:pt x="9336" y="950"/>
                    <a:pt x="8675" y="950"/>
                  </a:cubicBezTo>
                  <a:cubicBezTo>
                    <a:pt x="8118" y="950"/>
                    <a:pt x="7560" y="1136"/>
                    <a:pt x="7109" y="1517"/>
                  </a:cubicBezTo>
                  <a:cubicBezTo>
                    <a:pt x="7073" y="1553"/>
                    <a:pt x="7038" y="1577"/>
                    <a:pt x="7014" y="1624"/>
                  </a:cubicBezTo>
                  <a:lnTo>
                    <a:pt x="6835" y="1803"/>
                  </a:lnTo>
                  <a:lnTo>
                    <a:pt x="6776" y="1565"/>
                  </a:lnTo>
                  <a:cubicBezTo>
                    <a:pt x="6692" y="1243"/>
                    <a:pt x="6537" y="946"/>
                    <a:pt x="6311" y="684"/>
                  </a:cubicBezTo>
                  <a:cubicBezTo>
                    <a:pt x="5899" y="232"/>
                    <a:pt x="5322" y="1"/>
                    <a:pt x="474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2" name="Google Shape;18882;p78"/>
            <p:cNvSpPr/>
            <p:nvPr/>
          </p:nvSpPr>
          <p:spPr>
            <a:xfrm rot="5400000">
              <a:off x="7744614" y="1238388"/>
              <a:ext cx="185449" cy="108982"/>
            </a:xfrm>
            <a:custGeom>
              <a:avLst/>
              <a:gdLst/>
              <a:ahLst/>
              <a:cxnLst/>
              <a:rect l="l" t="t" r="r" b="b"/>
              <a:pathLst>
                <a:path w="2680" h="1575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667" y="0"/>
                    <a:pt x="2667" y="24"/>
                    <a:pt x="2644" y="36"/>
                  </a:cubicBezTo>
                  <a:cubicBezTo>
                    <a:pt x="2632" y="48"/>
                    <a:pt x="2608" y="84"/>
                    <a:pt x="2608" y="108"/>
                  </a:cubicBezTo>
                  <a:cubicBezTo>
                    <a:pt x="2572" y="143"/>
                    <a:pt x="2548" y="179"/>
                    <a:pt x="2501" y="227"/>
                  </a:cubicBezTo>
                  <a:cubicBezTo>
                    <a:pt x="2453" y="274"/>
                    <a:pt x="2417" y="334"/>
                    <a:pt x="2346" y="381"/>
                  </a:cubicBezTo>
                  <a:cubicBezTo>
                    <a:pt x="2298" y="441"/>
                    <a:pt x="2239" y="477"/>
                    <a:pt x="2179" y="536"/>
                  </a:cubicBezTo>
                  <a:cubicBezTo>
                    <a:pt x="2096" y="596"/>
                    <a:pt x="2036" y="643"/>
                    <a:pt x="1965" y="703"/>
                  </a:cubicBezTo>
                  <a:cubicBezTo>
                    <a:pt x="1893" y="751"/>
                    <a:pt x="1822" y="810"/>
                    <a:pt x="1739" y="858"/>
                  </a:cubicBezTo>
                  <a:cubicBezTo>
                    <a:pt x="1691" y="882"/>
                    <a:pt x="1667" y="893"/>
                    <a:pt x="1620" y="929"/>
                  </a:cubicBezTo>
                  <a:lnTo>
                    <a:pt x="1501" y="989"/>
                  </a:lnTo>
                  <a:cubicBezTo>
                    <a:pt x="1429" y="1036"/>
                    <a:pt x="1334" y="1060"/>
                    <a:pt x="1251" y="1108"/>
                  </a:cubicBezTo>
                  <a:cubicBezTo>
                    <a:pt x="1155" y="1132"/>
                    <a:pt x="1084" y="1167"/>
                    <a:pt x="1000" y="1191"/>
                  </a:cubicBezTo>
                  <a:cubicBezTo>
                    <a:pt x="905" y="1227"/>
                    <a:pt x="822" y="1239"/>
                    <a:pt x="750" y="1274"/>
                  </a:cubicBezTo>
                  <a:cubicBezTo>
                    <a:pt x="727" y="1274"/>
                    <a:pt x="703" y="1286"/>
                    <a:pt x="691" y="1286"/>
                  </a:cubicBezTo>
                  <a:cubicBezTo>
                    <a:pt x="667" y="1298"/>
                    <a:pt x="643" y="1298"/>
                    <a:pt x="631" y="1298"/>
                  </a:cubicBezTo>
                  <a:cubicBezTo>
                    <a:pt x="584" y="1310"/>
                    <a:pt x="536" y="1334"/>
                    <a:pt x="500" y="1334"/>
                  </a:cubicBezTo>
                  <a:cubicBezTo>
                    <a:pt x="441" y="1346"/>
                    <a:pt x="369" y="1370"/>
                    <a:pt x="310" y="1370"/>
                  </a:cubicBezTo>
                  <a:cubicBezTo>
                    <a:pt x="250" y="1394"/>
                    <a:pt x="191" y="1405"/>
                    <a:pt x="143" y="1405"/>
                  </a:cubicBezTo>
                  <a:cubicBezTo>
                    <a:pt x="60" y="1417"/>
                    <a:pt x="0" y="1429"/>
                    <a:pt x="0" y="1429"/>
                  </a:cubicBezTo>
                  <a:lnTo>
                    <a:pt x="131" y="1477"/>
                  </a:lnTo>
                  <a:cubicBezTo>
                    <a:pt x="179" y="1489"/>
                    <a:pt x="238" y="1513"/>
                    <a:pt x="298" y="1524"/>
                  </a:cubicBezTo>
                  <a:cubicBezTo>
                    <a:pt x="358" y="1536"/>
                    <a:pt x="429" y="1536"/>
                    <a:pt x="500" y="1548"/>
                  </a:cubicBezTo>
                  <a:cubicBezTo>
                    <a:pt x="572" y="1548"/>
                    <a:pt x="643" y="1575"/>
                    <a:pt x="722" y="1575"/>
                  </a:cubicBezTo>
                  <a:cubicBezTo>
                    <a:pt x="735" y="1575"/>
                    <a:pt x="749" y="1574"/>
                    <a:pt x="762" y="1572"/>
                  </a:cubicBezTo>
                  <a:cubicBezTo>
                    <a:pt x="858" y="1548"/>
                    <a:pt x="953" y="1548"/>
                    <a:pt x="1060" y="1536"/>
                  </a:cubicBezTo>
                  <a:cubicBezTo>
                    <a:pt x="1096" y="1536"/>
                    <a:pt x="1143" y="1524"/>
                    <a:pt x="1203" y="1513"/>
                  </a:cubicBezTo>
                  <a:cubicBezTo>
                    <a:pt x="1251" y="1489"/>
                    <a:pt x="1310" y="1477"/>
                    <a:pt x="1358" y="1465"/>
                  </a:cubicBezTo>
                  <a:cubicBezTo>
                    <a:pt x="1441" y="1417"/>
                    <a:pt x="1560" y="1394"/>
                    <a:pt x="1655" y="1322"/>
                  </a:cubicBezTo>
                  <a:lnTo>
                    <a:pt x="1798" y="1251"/>
                  </a:lnTo>
                  <a:lnTo>
                    <a:pt x="1929" y="1167"/>
                  </a:lnTo>
                  <a:cubicBezTo>
                    <a:pt x="2024" y="1108"/>
                    <a:pt x="2096" y="1024"/>
                    <a:pt x="2167" y="953"/>
                  </a:cubicBezTo>
                  <a:cubicBezTo>
                    <a:pt x="2251" y="882"/>
                    <a:pt x="2310" y="810"/>
                    <a:pt x="2370" y="727"/>
                  </a:cubicBezTo>
                  <a:lnTo>
                    <a:pt x="2501" y="512"/>
                  </a:lnTo>
                  <a:cubicBezTo>
                    <a:pt x="2548" y="453"/>
                    <a:pt x="2560" y="381"/>
                    <a:pt x="2584" y="322"/>
                  </a:cubicBezTo>
                  <a:cubicBezTo>
                    <a:pt x="2620" y="262"/>
                    <a:pt x="2632" y="203"/>
                    <a:pt x="2644" y="155"/>
                  </a:cubicBezTo>
                  <a:cubicBezTo>
                    <a:pt x="2679" y="60"/>
                    <a:pt x="2679" y="24"/>
                    <a:pt x="2679" y="0"/>
                  </a:cubicBezTo>
                  <a:close/>
                </a:path>
              </a:pathLst>
            </a:custGeom>
            <a:solidFill>
              <a:schemeClr val="dk1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6D74B97E-DAE4-9CFB-7DBA-CAF9661FA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850" y="1733111"/>
            <a:ext cx="1866607" cy="139695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4734E54-E614-5E4A-5F18-47FB22CA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697" y="1915697"/>
            <a:ext cx="1741902" cy="93794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911E775-92BB-0ACE-D72E-285103ED3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798" y="3277708"/>
            <a:ext cx="4331604" cy="146859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D1EA73F-8C83-80EF-DA9F-36A65D052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400" y="2431586"/>
            <a:ext cx="1228742" cy="1937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8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8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4" name="Google Shape;18844;p77"/>
          <p:cNvSpPr/>
          <p:nvPr/>
        </p:nvSpPr>
        <p:spPr>
          <a:xfrm>
            <a:off x="263424" y="789124"/>
            <a:ext cx="3858410" cy="2362039"/>
          </a:xfrm>
          <a:custGeom>
            <a:avLst/>
            <a:gdLst/>
            <a:ahLst/>
            <a:cxnLst/>
            <a:rect l="l" t="t" r="r" b="b"/>
            <a:pathLst>
              <a:path w="157734" h="98298" extrusionOk="0">
                <a:moveTo>
                  <a:pt x="157734" y="98298"/>
                </a:moveTo>
                <a:lnTo>
                  <a:pt x="0" y="95250"/>
                </a:lnTo>
                <a:lnTo>
                  <a:pt x="762" y="0"/>
                </a:lnTo>
                <a:lnTo>
                  <a:pt x="119253" y="342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850" name="Google Shape;18850;p77"/>
          <p:cNvSpPr txBox="1">
            <a:spLocks noGrp="1"/>
          </p:cNvSpPr>
          <p:nvPr>
            <p:ph type="title"/>
          </p:nvPr>
        </p:nvSpPr>
        <p:spPr>
          <a:xfrm>
            <a:off x="1805550" y="528671"/>
            <a:ext cx="5532600" cy="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Bilder </a:t>
            </a:r>
            <a:endParaRPr dirty="0"/>
          </a:p>
        </p:txBody>
      </p:sp>
      <p:grpSp>
        <p:nvGrpSpPr>
          <p:cNvPr id="18851" name="Google Shape;18851;p77"/>
          <p:cNvGrpSpPr/>
          <p:nvPr/>
        </p:nvGrpSpPr>
        <p:grpSpPr>
          <a:xfrm>
            <a:off x="7423140" y="256867"/>
            <a:ext cx="1612936" cy="1275484"/>
            <a:chOff x="7317151" y="256871"/>
            <a:chExt cx="1719181" cy="1359501"/>
          </a:xfrm>
        </p:grpSpPr>
        <p:sp>
          <p:nvSpPr>
            <p:cNvPr id="18852" name="Google Shape;18852;p77"/>
            <p:cNvSpPr/>
            <p:nvPr/>
          </p:nvSpPr>
          <p:spPr>
            <a:xfrm flipH="1">
              <a:off x="7317151" y="266325"/>
              <a:ext cx="1443569" cy="1309196"/>
            </a:xfrm>
            <a:custGeom>
              <a:avLst/>
              <a:gdLst/>
              <a:ahLst/>
              <a:cxnLst/>
              <a:rect l="l" t="t" r="r" b="b"/>
              <a:pathLst>
                <a:path w="14170" h="12851" extrusionOk="0">
                  <a:moveTo>
                    <a:pt x="6276" y="3386"/>
                  </a:moveTo>
                  <a:lnTo>
                    <a:pt x="6323" y="3625"/>
                  </a:lnTo>
                  <a:cubicBezTo>
                    <a:pt x="6395" y="4041"/>
                    <a:pt x="6597" y="4446"/>
                    <a:pt x="6895" y="4756"/>
                  </a:cubicBezTo>
                  <a:cubicBezTo>
                    <a:pt x="7350" y="5241"/>
                    <a:pt x="7994" y="5520"/>
                    <a:pt x="8674" y="5520"/>
                  </a:cubicBezTo>
                  <a:cubicBezTo>
                    <a:pt x="8795" y="5520"/>
                    <a:pt x="8916" y="5512"/>
                    <a:pt x="9038" y="5494"/>
                  </a:cubicBezTo>
                  <a:lnTo>
                    <a:pt x="9240" y="5470"/>
                  </a:lnTo>
                  <a:lnTo>
                    <a:pt x="9193" y="5660"/>
                  </a:lnTo>
                  <a:cubicBezTo>
                    <a:pt x="9073" y="6125"/>
                    <a:pt x="9121" y="6625"/>
                    <a:pt x="9312" y="7077"/>
                  </a:cubicBezTo>
                  <a:lnTo>
                    <a:pt x="9383" y="7244"/>
                  </a:lnTo>
                  <a:lnTo>
                    <a:pt x="9193" y="7256"/>
                  </a:lnTo>
                  <a:cubicBezTo>
                    <a:pt x="8704" y="7304"/>
                    <a:pt x="8240" y="7494"/>
                    <a:pt x="7871" y="7816"/>
                  </a:cubicBezTo>
                  <a:cubicBezTo>
                    <a:pt x="7561" y="8089"/>
                    <a:pt x="7323" y="8435"/>
                    <a:pt x="7192" y="8816"/>
                  </a:cubicBezTo>
                  <a:lnTo>
                    <a:pt x="7145" y="8923"/>
                  </a:lnTo>
                  <a:lnTo>
                    <a:pt x="7026" y="8911"/>
                  </a:lnTo>
                  <a:cubicBezTo>
                    <a:pt x="6922" y="8898"/>
                    <a:pt x="6819" y="8891"/>
                    <a:pt x="6716" y="8891"/>
                  </a:cubicBezTo>
                  <a:cubicBezTo>
                    <a:pt x="6358" y="8891"/>
                    <a:pt x="6009" y="8973"/>
                    <a:pt x="5704" y="9149"/>
                  </a:cubicBezTo>
                  <a:lnTo>
                    <a:pt x="5549" y="9220"/>
                  </a:lnTo>
                  <a:lnTo>
                    <a:pt x="5490" y="9066"/>
                  </a:lnTo>
                  <a:cubicBezTo>
                    <a:pt x="5406" y="8816"/>
                    <a:pt x="5252" y="8578"/>
                    <a:pt x="5073" y="8387"/>
                  </a:cubicBezTo>
                  <a:cubicBezTo>
                    <a:pt x="4752" y="8030"/>
                    <a:pt x="4335" y="7792"/>
                    <a:pt x="3859" y="7696"/>
                  </a:cubicBezTo>
                  <a:lnTo>
                    <a:pt x="3692" y="7673"/>
                  </a:lnTo>
                  <a:lnTo>
                    <a:pt x="3751" y="7518"/>
                  </a:lnTo>
                  <a:cubicBezTo>
                    <a:pt x="4013" y="6887"/>
                    <a:pt x="3894" y="6184"/>
                    <a:pt x="3418" y="5660"/>
                  </a:cubicBezTo>
                  <a:lnTo>
                    <a:pt x="3406" y="5649"/>
                  </a:lnTo>
                  <a:lnTo>
                    <a:pt x="3394" y="5625"/>
                  </a:lnTo>
                  <a:lnTo>
                    <a:pt x="3251" y="5494"/>
                  </a:lnTo>
                  <a:lnTo>
                    <a:pt x="3418" y="5422"/>
                  </a:lnTo>
                  <a:cubicBezTo>
                    <a:pt x="3549" y="5363"/>
                    <a:pt x="3680" y="5291"/>
                    <a:pt x="3775" y="5196"/>
                  </a:cubicBezTo>
                  <a:cubicBezTo>
                    <a:pt x="4097" y="4934"/>
                    <a:pt x="4287" y="4565"/>
                    <a:pt x="4323" y="4160"/>
                  </a:cubicBezTo>
                  <a:lnTo>
                    <a:pt x="4347" y="4029"/>
                  </a:lnTo>
                  <a:lnTo>
                    <a:pt x="4490" y="4041"/>
                  </a:lnTo>
                  <a:cubicBezTo>
                    <a:pt x="4563" y="4049"/>
                    <a:pt x="4637" y="4053"/>
                    <a:pt x="4711" y="4053"/>
                  </a:cubicBezTo>
                  <a:cubicBezTo>
                    <a:pt x="5218" y="4053"/>
                    <a:pt x="5711" y="3875"/>
                    <a:pt x="6085" y="3553"/>
                  </a:cubicBezTo>
                  <a:lnTo>
                    <a:pt x="6276" y="3386"/>
                  </a:lnTo>
                  <a:close/>
                  <a:moveTo>
                    <a:pt x="4740" y="1"/>
                  </a:moveTo>
                  <a:cubicBezTo>
                    <a:pt x="4247" y="1"/>
                    <a:pt x="3750" y="167"/>
                    <a:pt x="3347" y="505"/>
                  </a:cubicBezTo>
                  <a:cubicBezTo>
                    <a:pt x="2811" y="958"/>
                    <a:pt x="2561" y="1636"/>
                    <a:pt x="2668" y="2315"/>
                  </a:cubicBezTo>
                  <a:lnTo>
                    <a:pt x="2680" y="2446"/>
                  </a:lnTo>
                  <a:lnTo>
                    <a:pt x="2525" y="2458"/>
                  </a:lnTo>
                  <a:cubicBezTo>
                    <a:pt x="2204" y="2505"/>
                    <a:pt x="1906" y="2624"/>
                    <a:pt x="1668" y="2839"/>
                  </a:cubicBezTo>
                  <a:cubicBezTo>
                    <a:pt x="1025" y="3374"/>
                    <a:pt x="942" y="4303"/>
                    <a:pt x="1453" y="4958"/>
                  </a:cubicBezTo>
                  <a:lnTo>
                    <a:pt x="1573" y="5113"/>
                  </a:lnTo>
                  <a:lnTo>
                    <a:pt x="1394" y="5172"/>
                  </a:lnTo>
                  <a:cubicBezTo>
                    <a:pt x="1192" y="5244"/>
                    <a:pt x="1001" y="5363"/>
                    <a:pt x="846" y="5494"/>
                  </a:cubicBezTo>
                  <a:cubicBezTo>
                    <a:pt x="72" y="6149"/>
                    <a:pt x="1" y="7280"/>
                    <a:pt x="680" y="8030"/>
                  </a:cubicBezTo>
                  <a:cubicBezTo>
                    <a:pt x="894" y="8256"/>
                    <a:pt x="1144" y="8435"/>
                    <a:pt x="1442" y="8518"/>
                  </a:cubicBezTo>
                  <a:lnTo>
                    <a:pt x="1608" y="8578"/>
                  </a:lnTo>
                  <a:lnTo>
                    <a:pt x="1513" y="8720"/>
                  </a:lnTo>
                  <a:cubicBezTo>
                    <a:pt x="1025" y="9530"/>
                    <a:pt x="1120" y="10542"/>
                    <a:pt x="1751" y="11245"/>
                  </a:cubicBezTo>
                  <a:cubicBezTo>
                    <a:pt x="2191" y="11719"/>
                    <a:pt x="2816" y="11971"/>
                    <a:pt x="3443" y="11971"/>
                  </a:cubicBezTo>
                  <a:cubicBezTo>
                    <a:pt x="3870" y="11971"/>
                    <a:pt x="4297" y="11855"/>
                    <a:pt x="4668" y="11614"/>
                  </a:cubicBezTo>
                  <a:lnTo>
                    <a:pt x="4811" y="11530"/>
                  </a:lnTo>
                  <a:lnTo>
                    <a:pt x="4882" y="11673"/>
                  </a:lnTo>
                  <a:cubicBezTo>
                    <a:pt x="4966" y="11852"/>
                    <a:pt x="5073" y="12018"/>
                    <a:pt x="5204" y="12185"/>
                  </a:cubicBezTo>
                  <a:cubicBezTo>
                    <a:pt x="5611" y="12625"/>
                    <a:pt x="6180" y="12850"/>
                    <a:pt x="6750" y="12850"/>
                  </a:cubicBezTo>
                  <a:cubicBezTo>
                    <a:pt x="7230" y="12850"/>
                    <a:pt x="7711" y="12690"/>
                    <a:pt x="8097" y="12364"/>
                  </a:cubicBezTo>
                  <a:cubicBezTo>
                    <a:pt x="8276" y="12209"/>
                    <a:pt x="8442" y="12018"/>
                    <a:pt x="8538" y="11804"/>
                  </a:cubicBezTo>
                  <a:lnTo>
                    <a:pt x="8597" y="11709"/>
                  </a:lnTo>
                  <a:lnTo>
                    <a:pt x="8716" y="11733"/>
                  </a:lnTo>
                  <a:cubicBezTo>
                    <a:pt x="8955" y="11807"/>
                    <a:pt x="9202" y="11844"/>
                    <a:pt x="9448" y="11844"/>
                  </a:cubicBezTo>
                  <a:cubicBezTo>
                    <a:pt x="10024" y="11844"/>
                    <a:pt x="10592" y="11644"/>
                    <a:pt x="11026" y="11268"/>
                  </a:cubicBezTo>
                  <a:cubicBezTo>
                    <a:pt x="11788" y="10602"/>
                    <a:pt x="12038" y="9542"/>
                    <a:pt x="11633" y="8637"/>
                  </a:cubicBezTo>
                  <a:lnTo>
                    <a:pt x="11562" y="8470"/>
                  </a:lnTo>
                  <a:lnTo>
                    <a:pt x="11752" y="8458"/>
                  </a:lnTo>
                  <a:cubicBezTo>
                    <a:pt x="12252" y="8411"/>
                    <a:pt x="12705" y="8220"/>
                    <a:pt x="13074" y="7899"/>
                  </a:cubicBezTo>
                  <a:cubicBezTo>
                    <a:pt x="14062" y="7065"/>
                    <a:pt x="14169" y="5601"/>
                    <a:pt x="13300" y="4660"/>
                  </a:cubicBezTo>
                  <a:cubicBezTo>
                    <a:pt x="12845" y="4175"/>
                    <a:pt x="12201" y="3896"/>
                    <a:pt x="11521" y="3896"/>
                  </a:cubicBezTo>
                  <a:cubicBezTo>
                    <a:pt x="11400" y="3896"/>
                    <a:pt x="11279" y="3904"/>
                    <a:pt x="11157" y="3922"/>
                  </a:cubicBezTo>
                  <a:lnTo>
                    <a:pt x="10955" y="3946"/>
                  </a:lnTo>
                  <a:lnTo>
                    <a:pt x="11002" y="3755"/>
                  </a:lnTo>
                  <a:cubicBezTo>
                    <a:pt x="11181" y="3041"/>
                    <a:pt x="10967" y="2279"/>
                    <a:pt x="10467" y="1731"/>
                  </a:cubicBezTo>
                  <a:cubicBezTo>
                    <a:pt x="9994" y="1214"/>
                    <a:pt x="9336" y="950"/>
                    <a:pt x="8675" y="950"/>
                  </a:cubicBezTo>
                  <a:cubicBezTo>
                    <a:pt x="8118" y="950"/>
                    <a:pt x="7560" y="1136"/>
                    <a:pt x="7109" y="1517"/>
                  </a:cubicBezTo>
                  <a:cubicBezTo>
                    <a:pt x="7073" y="1553"/>
                    <a:pt x="7038" y="1577"/>
                    <a:pt x="7014" y="1624"/>
                  </a:cubicBezTo>
                  <a:lnTo>
                    <a:pt x="6835" y="1803"/>
                  </a:lnTo>
                  <a:lnTo>
                    <a:pt x="6776" y="1565"/>
                  </a:lnTo>
                  <a:cubicBezTo>
                    <a:pt x="6692" y="1243"/>
                    <a:pt x="6537" y="946"/>
                    <a:pt x="6311" y="684"/>
                  </a:cubicBezTo>
                  <a:cubicBezTo>
                    <a:pt x="5899" y="232"/>
                    <a:pt x="5322" y="1"/>
                    <a:pt x="474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3" name="Google Shape;18853;p77"/>
            <p:cNvSpPr/>
            <p:nvPr/>
          </p:nvSpPr>
          <p:spPr>
            <a:xfrm rot="5400000">
              <a:off x="7744614" y="1238388"/>
              <a:ext cx="185449" cy="108982"/>
            </a:xfrm>
            <a:custGeom>
              <a:avLst/>
              <a:gdLst/>
              <a:ahLst/>
              <a:cxnLst/>
              <a:rect l="l" t="t" r="r" b="b"/>
              <a:pathLst>
                <a:path w="2680" h="1575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667" y="0"/>
                    <a:pt x="2667" y="24"/>
                    <a:pt x="2644" y="36"/>
                  </a:cubicBezTo>
                  <a:cubicBezTo>
                    <a:pt x="2632" y="48"/>
                    <a:pt x="2608" y="84"/>
                    <a:pt x="2608" y="108"/>
                  </a:cubicBezTo>
                  <a:cubicBezTo>
                    <a:pt x="2572" y="143"/>
                    <a:pt x="2548" y="179"/>
                    <a:pt x="2501" y="227"/>
                  </a:cubicBezTo>
                  <a:cubicBezTo>
                    <a:pt x="2453" y="274"/>
                    <a:pt x="2417" y="334"/>
                    <a:pt x="2346" y="381"/>
                  </a:cubicBezTo>
                  <a:cubicBezTo>
                    <a:pt x="2298" y="441"/>
                    <a:pt x="2239" y="477"/>
                    <a:pt x="2179" y="536"/>
                  </a:cubicBezTo>
                  <a:cubicBezTo>
                    <a:pt x="2096" y="596"/>
                    <a:pt x="2036" y="643"/>
                    <a:pt x="1965" y="703"/>
                  </a:cubicBezTo>
                  <a:cubicBezTo>
                    <a:pt x="1893" y="751"/>
                    <a:pt x="1822" y="810"/>
                    <a:pt x="1739" y="858"/>
                  </a:cubicBezTo>
                  <a:cubicBezTo>
                    <a:pt x="1691" y="882"/>
                    <a:pt x="1667" y="893"/>
                    <a:pt x="1620" y="929"/>
                  </a:cubicBezTo>
                  <a:lnTo>
                    <a:pt x="1501" y="989"/>
                  </a:lnTo>
                  <a:cubicBezTo>
                    <a:pt x="1429" y="1036"/>
                    <a:pt x="1334" y="1060"/>
                    <a:pt x="1251" y="1108"/>
                  </a:cubicBezTo>
                  <a:cubicBezTo>
                    <a:pt x="1155" y="1132"/>
                    <a:pt x="1084" y="1167"/>
                    <a:pt x="1000" y="1191"/>
                  </a:cubicBezTo>
                  <a:cubicBezTo>
                    <a:pt x="905" y="1227"/>
                    <a:pt x="822" y="1239"/>
                    <a:pt x="750" y="1274"/>
                  </a:cubicBezTo>
                  <a:cubicBezTo>
                    <a:pt x="727" y="1274"/>
                    <a:pt x="703" y="1286"/>
                    <a:pt x="691" y="1286"/>
                  </a:cubicBezTo>
                  <a:cubicBezTo>
                    <a:pt x="667" y="1298"/>
                    <a:pt x="643" y="1298"/>
                    <a:pt x="631" y="1298"/>
                  </a:cubicBezTo>
                  <a:cubicBezTo>
                    <a:pt x="584" y="1310"/>
                    <a:pt x="536" y="1334"/>
                    <a:pt x="500" y="1334"/>
                  </a:cubicBezTo>
                  <a:cubicBezTo>
                    <a:pt x="441" y="1346"/>
                    <a:pt x="369" y="1370"/>
                    <a:pt x="310" y="1370"/>
                  </a:cubicBezTo>
                  <a:cubicBezTo>
                    <a:pt x="250" y="1394"/>
                    <a:pt x="191" y="1405"/>
                    <a:pt x="143" y="1405"/>
                  </a:cubicBezTo>
                  <a:cubicBezTo>
                    <a:pt x="60" y="1417"/>
                    <a:pt x="0" y="1429"/>
                    <a:pt x="0" y="1429"/>
                  </a:cubicBezTo>
                  <a:lnTo>
                    <a:pt x="131" y="1477"/>
                  </a:lnTo>
                  <a:cubicBezTo>
                    <a:pt x="179" y="1489"/>
                    <a:pt x="238" y="1513"/>
                    <a:pt x="298" y="1524"/>
                  </a:cubicBezTo>
                  <a:cubicBezTo>
                    <a:pt x="358" y="1536"/>
                    <a:pt x="429" y="1536"/>
                    <a:pt x="500" y="1548"/>
                  </a:cubicBezTo>
                  <a:cubicBezTo>
                    <a:pt x="572" y="1548"/>
                    <a:pt x="643" y="1575"/>
                    <a:pt x="722" y="1575"/>
                  </a:cubicBezTo>
                  <a:cubicBezTo>
                    <a:pt x="735" y="1575"/>
                    <a:pt x="749" y="1574"/>
                    <a:pt x="762" y="1572"/>
                  </a:cubicBezTo>
                  <a:cubicBezTo>
                    <a:pt x="858" y="1548"/>
                    <a:pt x="953" y="1548"/>
                    <a:pt x="1060" y="1536"/>
                  </a:cubicBezTo>
                  <a:cubicBezTo>
                    <a:pt x="1096" y="1536"/>
                    <a:pt x="1143" y="1524"/>
                    <a:pt x="1203" y="1513"/>
                  </a:cubicBezTo>
                  <a:cubicBezTo>
                    <a:pt x="1251" y="1489"/>
                    <a:pt x="1310" y="1477"/>
                    <a:pt x="1358" y="1465"/>
                  </a:cubicBezTo>
                  <a:cubicBezTo>
                    <a:pt x="1441" y="1417"/>
                    <a:pt x="1560" y="1394"/>
                    <a:pt x="1655" y="1322"/>
                  </a:cubicBezTo>
                  <a:lnTo>
                    <a:pt x="1798" y="1251"/>
                  </a:lnTo>
                  <a:lnTo>
                    <a:pt x="1929" y="1167"/>
                  </a:lnTo>
                  <a:cubicBezTo>
                    <a:pt x="2024" y="1108"/>
                    <a:pt x="2096" y="1024"/>
                    <a:pt x="2167" y="953"/>
                  </a:cubicBezTo>
                  <a:cubicBezTo>
                    <a:pt x="2251" y="882"/>
                    <a:pt x="2310" y="810"/>
                    <a:pt x="2370" y="727"/>
                  </a:cubicBezTo>
                  <a:lnTo>
                    <a:pt x="2501" y="512"/>
                  </a:lnTo>
                  <a:cubicBezTo>
                    <a:pt x="2548" y="453"/>
                    <a:pt x="2560" y="381"/>
                    <a:pt x="2584" y="322"/>
                  </a:cubicBezTo>
                  <a:cubicBezTo>
                    <a:pt x="2620" y="262"/>
                    <a:pt x="2632" y="203"/>
                    <a:pt x="2644" y="155"/>
                  </a:cubicBezTo>
                  <a:cubicBezTo>
                    <a:pt x="2679" y="60"/>
                    <a:pt x="2679" y="24"/>
                    <a:pt x="2679" y="0"/>
                  </a:cubicBezTo>
                  <a:close/>
                </a:path>
              </a:pathLst>
            </a:custGeom>
            <a:solidFill>
              <a:schemeClr val="dk1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4" name="Google Shape;18854;p77"/>
            <p:cNvSpPr/>
            <p:nvPr/>
          </p:nvSpPr>
          <p:spPr>
            <a:xfrm rot="-5400000" flipH="1">
              <a:off x="8806393" y="1386432"/>
              <a:ext cx="230774" cy="229105"/>
            </a:xfrm>
            <a:custGeom>
              <a:avLst/>
              <a:gdLst/>
              <a:ahLst/>
              <a:cxnLst/>
              <a:rect l="l" t="t" r="r" b="b"/>
              <a:pathLst>
                <a:path w="3335" h="3311" extrusionOk="0">
                  <a:moveTo>
                    <a:pt x="1525" y="1"/>
                  </a:moveTo>
                  <a:lnTo>
                    <a:pt x="1132" y="1108"/>
                  </a:lnTo>
                  <a:lnTo>
                    <a:pt x="1" y="1429"/>
                  </a:lnTo>
                  <a:lnTo>
                    <a:pt x="941" y="2144"/>
                  </a:lnTo>
                  <a:lnTo>
                    <a:pt x="882" y="3310"/>
                  </a:lnTo>
                  <a:lnTo>
                    <a:pt x="882" y="3310"/>
                  </a:lnTo>
                  <a:lnTo>
                    <a:pt x="1846" y="2632"/>
                  </a:lnTo>
                  <a:lnTo>
                    <a:pt x="2953" y="3049"/>
                  </a:lnTo>
                  <a:lnTo>
                    <a:pt x="2953" y="3049"/>
                  </a:lnTo>
                  <a:lnTo>
                    <a:pt x="2608" y="1917"/>
                  </a:lnTo>
                  <a:lnTo>
                    <a:pt x="3334" y="989"/>
                  </a:lnTo>
                  <a:lnTo>
                    <a:pt x="2156" y="977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5" name="Google Shape;18855;p77"/>
            <p:cNvSpPr/>
            <p:nvPr/>
          </p:nvSpPr>
          <p:spPr>
            <a:xfrm rot="-5400000" flipH="1">
              <a:off x="8757780" y="259814"/>
              <a:ext cx="131129" cy="125243"/>
            </a:xfrm>
            <a:custGeom>
              <a:avLst/>
              <a:gdLst/>
              <a:ahLst/>
              <a:cxnLst/>
              <a:rect l="l" t="t" r="r" b="b"/>
              <a:pathLst>
                <a:path w="1895" h="1810" extrusionOk="0">
                  <a:moveTo>
                    <a:pt x="930" y="0"/>
                  </a:moveTo>
                  <a:lnTo>
                    <a:pt x="656" y="595"/>
                  </a:lnTo>
                  <a:lnTo>
                    <a:pt x="1" y="715"/>
                  </a:lnTo>
                  <a:lnTo>
                    <a:pt x="489" y="1155"/>
                  </a:lnTo>
                  <a:lnTo>
                    <a:pt x="418" y="1810"/>
                  </a:lnTo>
                  <a:lnTo>
                    <a:pt x="989" y="1488"/>
                  </a:lnTo>
                  <a:lnTo>
                    <a:pt x="1585" y="1762"/>
                  </a:lnTo>
                  <a:lnTo>
                    <a:pt x="1430" y="1131"/>
                  </a:lnTo>
                  <a:lnTo>
                    <a:pt x="1894" y="655"/>
                  </a:lnTo>
                  <a:lnTo>
                    <a:pt x="1239" y="57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56" name="Google Shape;18856;p77"/>
          <p:cNvGrpSpPr/>
          <p:nvPr/>
        </p:nvGrpSpPr>
        <p:grpSpPr>
          <a:xfrm>
            <a:off x="-49222" y="4107683"/>
            <a:ext cx="1315875" cy="922396"/>
            <a:chOff x="236653" y="347946"/>
            <a:chExt cx="1315875" cy="922396"/>
          </a:xfrm>
        </p:grpSpPr>
        <p:grpSp>
          <p:nvGrpSpPr>
            <p:cNvPr id="18857" name="Google Shape;18857;p77"/>
            <p:cNvGrpSpPr/>
            <p:nvPr/>
          </p:nvGrpSpPr>
          <p:grpSpPr>
            <a:xfrm>
              <a:off x="236653" y="347946"/>
              <a:ext cx="397188" cy="852814"/>
              <a:chOff x="-136747" y="475983"/>
              <a:chExt cx="397188" cy="852814"/>
            </a:xfrm>
          </p:grpSpPr>
          <p:sp>
            <p:nvSpPr>
              <p:cNvPr id="18858" name="Google Shape;18858;p77"/>
              <p:cNvSpPr/>
              <p:nvPr/>
            </p:nvSpPr>
            <p:spPr>
              <a:xfrm rot="-5400000" flipH="1">
                <a:off x="-137582" y="1098857"/>
                <a:ext cx="230774" cy="22910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311" extrusionOk="0">
                    <a:moveTo>
                      <a:pt x="1525" y="1"/>
                    </a:moveTo>
                    <a:lnTo>
                      <a:pt x="1132" y="1108"/>
                    </a:lnTo>
                    <a:lnTo>
                      <a:pt x="1" y="1429"/>
                    </a:lnTo>
                    <a:lnTo>
                      <a:pt x="941" y="2144"/>
                    </a:lnTo>
                    <a:lnTo>
                      <a:pt x="882" y="3310"/>
                    </a:lnTo>
                    <a:lnTo>
                      <a:pt x="882" y="3310"/>
                    </a:lnTo>
                    <a:lnTo>
                      <a:pt x="1846" y="2632"/>
                    </a:lnTo>
                    <a:lnTo>
                      <a:pt x="2953" y="3049"/>
                    </a:lnTo>
                    <a:lnTo>
                      <a:pt x="2953" y="3049"/>
                    </a:lnTo>
                    <a:lnTo>
                      <a:pt x="2608" y="1917"/>
                    </a:lnTo>
                    <a:lnTo>
                      <a:pt x="3334" y="989"/>
                    </a:lnTo>
                    <a:lnTo>
                      <a:pt x="2156" y="977"/>
                    </a:lnTo>
                    <a:lnTo>
                      <a:pt x="1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9" name="Google Shape;18859;p77"/>
              <p:cNvSpPr/>
              <p:nvPr/>
            </p:nvSpPr>
            <p:spPr>
              <a:xfrm rot="-5400000" flipH="1">
                <a:off x="132255" y="478926"/>
                <a:ext cx="131129" cy="125243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810" extrusionOk="0">
                    <a:moveTo>
                      <a:pt x="930" y="0"/>
                    </a:moveTo>
                    <a:lnTo>
                      <a:pt x="656" y="595"/>
                    </a:lnTo>
                    <a:lnTo>
                      <a:pt x="1" y="715"/>
                    </a:lnTo>
                    <a:lnTo>
                      <a:pt x="489" y="1155"/>
                    </a:lnTo>
                    <a:lnTo>
                      <a:pt x="418" y="1810"/>
                    </a:lnTo>
                    <a:lnTo>
                      <a:pt x="989" y="1488"/>
                    </a:lnTo>
                    <a:lnTo>
                      <a:pt x="1585" y="1762"/>
                    </a:lnTo>
                    <a:lnTo>
                      <a:pt x="1430" y="1131"/>
                    </a:lnTo>
                    <a:lnTo>
                      <a:pt x="1894" y="655"/>
                    </a:lnTo>
                    <a:lnTo>
                      <a:pt x="1239" y="572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60" name="Google Shape;18860;p77"/>
            <p:cNvGrpSpPr/>
            <p:nvPr/>
          </p:nvGrpSpPr>
          <p:grpSpPr>
            <a:xfrm>
              <a:off x="633840" y="437170"/>
              <a:ext cx="918687" cy="833172"/>
              <a:chOff x="7317151" y="266325"/>
              <a:chExt cx="1443569" cy="1309196"/>
            </a:xfrm>
          </p:grpSpPr>
          <p:sp>
            <p:nvSpPr>
              <p:cNvPr id="18861" name="Google Shape;18861;p77"/>
              <p:cNvSpPr/>
              <p:nvPr/>
            </p:nvSpPr>
            <p:spPr>
              <a:xfrm flipH="1">
                <a:off x="7317151" y="266325"/>
                <a:ext cx="1443569" cy="1309196"/>
              </a:xfrm>
              <a:custGeom>
                <a:avLst/>
                <a:gdLst/>
                <a:ahLst/>
                <a:cxnLst/>
                <a:rect l="l" t="t" r="r" b="b"/>
                <a:pathLst>
                  <a:path w="14170" h="12851" extrusionOk="0">
                    <a:moveTo>
                      <a:pt x="6276" y="3386"/>
                    </a:moveTo>
                    <a:lnTo>
                      <a:pt x="6323" y="3625"/>
                    </a:lnTo>
                    <a:cubicBezTo>
                      <a:pt x="6395" y="4041"/>
                      <a:pt x="6597" y="4446"/>
                      <a:pt x="6895" y="4756"/>
                    </a:cubicBezTo>
                    <a:cubicBezTo>
                      <a:pt x="7350" y="5241"/>
                      <a:pt x="7994" y="5520"/>
                      <a:pt x="8674" y="5520"/>
                    </a:cubicBezTo>
                    <a:cubicBezTo>
                      <a:pt x="8795" y="5520"/>
                      <a:pt x="8916" y="5512"/>
                      <a:pt x="9038" y="5494"/>
                    </a:cubicBezTo>
                    <a:lnTo>
                      <a:pt x="9240" y="5470"/>
                    </a:lnTo>
                    <a:lnTo>
                      <a:pt x="9193" y="5660"/>
                    </a:lnTo>
                    <a:cubicBezTo>
                      <a:pt x="9073" y="6125"/>
                      <a:pt x="9121" y="6625"/>
                      <a:pt x="9312" y="7077"/>
                    </a:cubicBezTo>
                    <a:lnTo>
                      <a:pt x="9383" y="7244"/>
                    </a:lnTo>
                    <a:lnTo>
                      <a:pt x="9193" y="7256"/>
                    </a:lnTo>
                    <a:cubicBezTo>
                      <a:pt x="8704" y="7304"/>
                      <a:pt x="8240" y="7494"/>
                      <a:pt x="7871" y="7816"/>
                    </a:cubicBezTo>
                    <a:cubicBezTo>
                      <a:pt x="7561" y="8089"/>
                      <a:pt x="7323" y="8435"/>
                      <a:pt x="7192" y="8816"/>
                    </a:cubicBezTo>
                    <a:lnTo>
                      <a:pt x="7145" y="8923"/>
                    </a:lnTo>
                    <a:lnTo>
                      <a:pt x="7026" y="8911"/>
                    </a:lnTo>
                    <a:cubicBezTo>
                      <a:pt x="6922" y="8898"/>
                      <a:pt x="6819" y="8891"/>
                      <a:pt x="6716" y="8891"/>
                    </a:cubicBezTo>
                    <a:cubicBezTo>
                      <a:pt x="6358" y="8891"/>
                      <a:pt x="6009" y="8973"/>
                      <a:pt x="5704" y="9149"/>
                    </a:cubicBezTo>
                    <a:lnTo>
                      <a:pt x="5549" y="9220"/>
                    </a:lnTo>
                    <a:lnTo>
                      <a:pt x="5490" y="9066"/>
                    </a:lnTo>
                    <a:cubicBezTo>
                      <a:pt x="5406" y="8816"/>
                      <a:pt x="5252" y="8578"/>
                      <a:pt x="5073" y="8387"/>
                    </a:cubicBezTo>
                    <a:cubicBezTo>
                      <a:pt x="4752" y="8030"/>
                      <a:pt x="4335" y="7792"/>
                      <a:pt x="3859" y="7696"/>
                    </a:cubicBezTo>
                    <a:lnTo>
                      <a:pt x="3692" y="7673"/>
                    </a:lnTo>
                    <a:lnTo>
                      <a:pt x="3751" y="7518"/>
                    </a:lnTo>
                    <a:cubicBezTo>
                      <a:pt x="4013" y="6887"/>
                      <a:pt x="3894" y="6184"/>
                      <a:pt x="3418" y="5660"/>
                    </a:cubicBezTo>
                    <a:lnTo>
                      <a:pt x="3406" y="5649"/>
                    </a:lnTo>
                    <a:lnTo>
                      <a:pt x="3394" y="5625"/>
                    </a:lnTo>
                    <a:lnTo>
                      <a:pt x="3251" y="5494"/>
                    </a:lnTo>
                    <a:lnTo>
                      <a:pt x="3418" y="5422"/>
                    </a:lnTo>
                    <a:cubicBezTo>
                      <a:pt x="3549" y="5363"/>
                      <a:pt x="3680" y="5291"/>
                      <a:pt x="3775" y="5196"/>
                    </a:cubicBezTo>
                    <a:cubicBezTo>
                      <a:pt x="4097" y="4934"/>
                      <a:pt x="4287" y="4565"/>
                      <a:pt x="4323" y="4160"/>
                    </a:cubicBezTo>
                    <a:lnTo>
                      <a:pt x="4347" y="4029"/>
                    </a:lnTo>
                    <a:lnTo>
                      <a:pt x="4490" y="4041"/>
                    </a:lnTo>
                    <a:cubicBezTo>
                      <a:pt x="4563" y="4049"/>
                      <a:pt x="4637" y="4053"/>
                      <a:pt x="4711" y="4053"/>
                    </a:cubicBezTo>
                    <a:cubicBezTo>
                      <a:pt x="5218" y="4053"/>
                      <a:pt x="5711" y="3875"/>
                      <a:pt x="6085" y="3553"/>
                    </a:cubicBezTo>
                    <a:lnTo>
                      <a:pt x="6276" y="3386"/>
                    </a:lnTo>
                    <a:close/>
                    <a:moveTo>
                      <a:pt x="4740" y="1"/>
                    </a:moveTo>
                    <a:cubicBezTo>
                      <a:pt x="4247" y="1"/>
                      <a:pt x="3750" y="167"/>
                      <a:pt x="3347" y="505"/>
                    </a:cubicBezTo>
                    <a:cubicBezTo>
                      <a:pt x="2811" y="958"/>
                      <a:pt x="2561" y="1636"/>
                      <a:pt x="2668" y="2315"/>
                    </a:cubicBezTo>
                    <a:lnTo>
                      <a:pt x="2680" y="2446"/>
                    </a:lnTo>
                    <a:lnTo>
                      <a:pt x="2525" y="2458"/>
                    </a:lnTo>
                    <a:cubicBezTo>
                      <a:pt x="2204" y="2505"/>
                      <a:pt x="1906" y="2624"/>
                      <a:pt x="1668" y="2839"/>
                    </a:cubicBezTo>
                    <a:cubicBezTo>
                      <a:pt x="1025" y="3374"/>
                      <a:pt x="942" y="4303"/>
                      <a:pt x="1453" y="4958"/>
                    </a:cubicBezTo>
                    <a:lnTo>
                      <a:pt x="1573" y="5113"/>
                    </a:lnTo>
                    <a:lnTo>
                      <a:pt x="1394" y="5172"/>
                    </a:lnTo>
                    <a:cubicBezTo>
                      <a:pt x="1192" y="5244"/>
                      <a:pt x="1001" y="5363"/>
                      <a:pt x="846" y="5494"/>
                    </a:cubicBezTo>
                    <a:cubicBezTo>
                      <a:pt x="72" y="6149"/>
                      <a:pt x="1" y="7280"/>
                      <a:pt x="680" y="8030"/>
                    </a:cubicBezTo>
                    <a:cubicBezTo>
                      <a:pt x="894" y="8256"/>
                      <a:pt x="1144" y="8435"/>
                      <a:pt x="1442" y="8518"/>
                    </a:cubicBezTo>
                    <a:lnTo>
                      <a:pt x="1608" y="8578"/>
                    </a:lnTo>
                    <a:lnTo>
                      <a:pt x="1513" y="8720"/>
                    </a:lnTo>
                    <a:cubicBezTo>
                      <a:pt x="1025" y="9530"/>
                      <a:pt x="1120" y="10542"/>
                      <a:pt x="1751" y="11245"/>
                    </a:cubicBezTo>
                    <a:cubicBezTo>
                      <a:pt x="2191" y="11719"/>
                      <a:pt x="2816" y="11971"/>
                      <a:pt x="3443" y="11971"/>
                    </a:cubicBezTo>
                    <a:cubicBezTo>
                      <a:pt x="3870" y="11971"/>
                      <a:pt x="4297" y="11855"/>
                      <a:pt x="4668" y="11614"/>
                    </a:cubicBezTo>
                    <a:lnTo>
                      <a:pt x="4811" y="11530"/>
                    </a:lnTo>
                    <a:lnTo>
                      <a:pt x="4882" y="11673"/>
                    </a:lnTo>
                    <a:cubicBezTo>
                      <a:pt x="4966" y="11852"/>
                      <a:pt x="5073" y="12018"/>
                      <a:pt x="5204" y="12185"/>
                    </a:cubicBezTo>
                    <a:cubicBezTo>
                      <a:pt x="5611" y="12625"/>
                      <a:pt x="6180" y="12850"/>
                      <a:pt x="6750" y="12850"/>
                    </a:cubicBezTo>
                    <a:cubicBezTo>
                      <a:pt x="7230" y="12850"/>
                      <a:pt x="7711" y="12690"/>
                      <a:pt x="8097" y="12364"/>
                    </a:cubicBezTo>
                    <a:cubicBezTo>
                      <a:pt x="8276" y="12209"/>
                      <a:pt x="8442" y="12018"/>
                      <a:pt x="8538" y="11804"/>
                    </a:cubicBezTo>
                    <a:lnTo>
                      <a:pt x="8597" y="11709"/>
                    </a:lnTo>
                    <a:lnTo>
                      <a:pt x="8716" y="11733"/>
                    </a:lnTo>
                    <a:cubicBezTo>
                      <a:pt x="8955" y="11807"/>
                      <a:pt x="9202" y="11844"/>
                      <a:pt x="9448" y="11844"/>
                    </a:cubicBezTo>
                    <a:cubicBezTo>
                      <a:pt x="10024" y="11844"/>
                      <a:pt x="10592" y="11644"/>
                      <a:pt x="11026" y="11268"/>
                    </a:cubicBezTo>
                    <a:cubicBezTo>
                      <a:pt x="11788" y="10602"/>
                      <a:pt x="12038" y="9542"/>
                      <a:pt x="11633" y="8637"/>
                    </a:cubicBezTo>
                    <a:lnTo>
                      <a:pt x="11562" y="8470"/>
                    </a:lnTo>
                    <a:lnTo>
                      <a:pt x="11752" y="8458"/>
                    </a:lnTo>
                    <a:cubicBezTo>
                      <a:pt x="12252" y="8411"/>
                      <a:pt x="12705" y="8220"/>
                      <a:pt x="13074" y="7899"/>
                    </a:cubicBezTo>
                    <a:cubicBezTo>
                      <a:pt x="14062" y="7065"/>
                      <a:pt x="14169" y="5601"/>
                      <a:pt x="13300" y="4660"/>
                    </a:cubicBezTo>
                    <a:cubicBezTo>
                      <a:pt x="12845" y="4175"/>
                      <a:pt x="12201" y="3896"/>
                      <a:pt x="11521" y="3896"/>
                    </a:cubicBezTo>
                    <a:cubicBezTo>
                      <a:pt x="11400" y="3896"/>
                      <a:pt x="11279" y="3904"/>
                      <a:pt x="11157" y="3922"/>
                    </a:cubicBezTo>
                    <a:lnTo>
                      <a:pt x="10955" y="3946"/>
                    </a:lnTo>
                    <a:lnTo>
                      <a:pt x="11002" y="3755"/>
                    </a:lnTo>
                    <a:cubicBezTo>
                      <a:pt x="11181" y="3041"/>
                      <a:pt x="10967" y="2279"/>
                      <a:pt x="10467" y="1731"/>
                    </a:cubicBezTo>
                    <a:cubicBezTo>
                      <a:pt x="9994" y="1214"/>
                      <a:pt x="9336" y="950"/>
                      <a:pt x="8675" y="950"/>
                    </a:cubicBezTo>
                    <a:cubicBezTo>
                      <a:pt x="8118" y="950"/>
                      <a:pt x="7560" y="1136"/>
                      <a:pt x="7109" y="1517"/>
                    </a:cubicBezTo>
                    <a:cubicBezTo>
                      <a:pt x="7073" y="1553"/>
                      <a:pt x="7038" y="1577"/>
                      <a:pt x="7014" y="1624"/>
                    </a:cubicBezTo>
                    <a:lnTo>
                      <a:pt x="6835" y="1803"/>
                    </a:lnTo>
                    <a:lnTo>
                      <a:pt x="6776" y="1565"/>
                    </a:lnTo>
                    <a:cubicBezTo>
                      <a:pt x="6692" y="1243"/>
                      <a:pt x="6537" y="946"/>
                      <a:pt x="6311" y="684"/>
                    </a:cubicBezTo>
                    <a:cubicBezTo>
                      <a:pt x="5899" y="232"/>
                      <a:pt x="5322" y="1"/>
                      <a:pt x="47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2" name="Google Shape;18862;p77"/>
              <p:cNvSpPr/>
              <p:nvPr/>
            </p:nvSpPr>
            <p:spPr>
              <a:xfrm rot="5400000">
                <a:off x="7744614" y="1238388"/>
                <a:ext cx="185449" cy="108982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1575" extrusionOk="0">
                    <a:moveTo>
                      <a:pt x="2679" y="0"/>
                    </a:moveTo>
                    <a:lnTo>
                      <a:pt x="2679" y="0"/>
                    </a:lnTo>
                    <a:cubicBezTo>
                      <a:pt x="2667" y="0"/>
                      <a:pt x="2667" y="24"/>
                      <a:pt x="2644" y="36"/>
                    </a:cubicBezTo>
                    <a:cubicBezTo>
                      <a:pt x="2632" y="48"/>
                      <a:pt x="2608" y="84"/>
                      <a:pt x="2608" y="108"/>
                    </a:cubicBezTo>
                    <a:cubicBezTo>
                      <a:pt x="2572" y="143"/>
                      <a:pt x="2548" y="179"/>
                      <a:pt x="2501" y="227"/>
                    </a:cubicBezTo>
                    <a:cubicBezTo>
                      <a:pt x="2453" y="274"/>
                      <a:pt x="2417" y="334"/>
                      <a:pt x="2346" y="381"/>
                    </a:cubicBezTo>
                    <a:cubicBezTo>
                      <a:pt x="2298" y="441"/>
                      <a:pt x="2239" y="477"/>
                      <a:pt x="2179" y="536"/>
                    </a:cubicBezTo>
                    <a:cubicBezTo>
                      <a:pt x="2096" y="596"/>
                      <a:pt x="2036" y="643"/>
                      <a:pt x="1965" y="703"/>
                    </a:cubicBezTo>
                    <a:cubicBezTo>
                      <a:pt x="1893" y="751"/>
                      <a:pt x="1822" y="810"/>
                      <a:pt x="1739" y="858"/>
                    </a:cubicBezTo>
                    <a:cubicBezTo>
                      <a:pt x="1691" y="882"/>
                      <a:pt x="1667" y="893"/>
                      <a:pt x="1620" y="929"/>
                    </a:cubicBezTo>
                    <a:lnTo>
                      <a:pt x="1501" y="989"/>
                    </a:lnTo>
                    <a:cubicBezTo>
                      <a:pt x="1429" y="1036"/>
                      <a:pt x="1334" y="1060"/>
                      <a:pt x="1251" y="1108"/>
                    </a:cubicBezTo>
                    <a:cubicBezTo>
                      <a:pt x="1155" y="1132"/>
                      <a:pt x="1084" y="1167"/>
                      <a:pt x="1000" y="1191"/>
                    </a:cubicBezTo>
                    <a:cubicBezTo>
                      <a:pt x="905" y="1227"/>
                      <a:pt x="822" y="1239"/>
                      <a:pt x="750" y="1274"/>
                    </a:cubicBezTo>
                    <a:cubicBezTo>
                      <a:pt x="727" y="1274"/>
                      <a:pt x="703" y="1286"/>
                      <a:pt x="691" y="1286"/>
                    </a:cubicBezTo>
                    <a:cubicBezTo>
                      <a:pt x="667" y="1298"/>
                      <a:pt x="643" y="1298"/>
                      <a:pt x="631" y="1298"/>
                    </a:cubicBezTo>
                    <a:cubicBezTo>
                      <a:pt x="584" y="1310"/>
                      <a:pt x="536" y="1334"/>
                      <a:pt x="500" y="1334"/>
                    </a:cubicBezTo>
                    <a:cubicBezTo>
                      <a:pt x="441" y="1346"/>
                      <a:pt x="369" y="1370"/>
                      <a:pt x="310" y="1370"/>
                    </a:cubicBezTo>
                    <a:cubicBezTo>
                      <a:pt x="250" y="1394"/>
                      <a:pt x="191" y="1405"/>
                      <a:pt x="143" y="1405"/>
                    </a:cubicBezTo>
                    <a:cubicBezTo>
                      <a:pt x="60" y="1417"/>
                      <a:pt x="0" y="1429"/>
                      <a:pt x="0" y="1429"/>
                    </a:cubicBezTo>
                    <a:lnTo>
                      <a:pt x="131" y="1477"/>
                    </a:lnTo>
                    <a:cubicBezTo>
                      <a:pt x="179" y="1489"/>
                      <a:pt x="238" y="1513"/>
                      <a:pt x="298" y="1524"/>
                    </a:cubicBezTo>
                    <a:cubicBezTo>
                      <a:pt x="358" y="1536"/>
                      <a:pt x="429" y="1536"/>
                      <a:pt x="500" y="1548"/>
                    </a:cubicBezTo>
                    <a:cubicBezTo>
                      <a:pt x="572" y="1548"/>
                      <a:pt x="643" y="1575"/>
                      <a:pt x="722" y="1575"/>
                    </a:cubicBezTo>
                    <a:cubicBezTo>
                      <a:pt x="735" y="1575"/>
                      <a:pt x="749" y="1574"/>
                      <a:pt x="762" y="1572"/>
                    </a:cubicBezTo>
                    <a:cubicBezTo>
                      <a:pt x="858" y="1548"/>
                      <a:pt x="953" y="1548"/>
                      <a:pt x="1060" y="1536"/>
                    </a:cubicBezTo>
                    <a:cubicBezTo>
                      <a:pt x="1096" y="1536"/>
                      <a:pt x="1143" y="1524"/>
                      <a:pt x="1203" y="1513"/>
                    </a:cubicBezTo>
                    <a:cubicBezTo>
                      <a:pt x="1251" y="1489"/>
                      <a:pt x="1310" y="1477"/>
                      <a:pt x="1358" y="1465"/>
                    </a:cubicBezTo>
                    <a:cubicBezTo>
                      <a:pt x="1441" y="1417"/>
                      <a:pt x="1560" y="1394"/>
                      <a:pt x="1655" y="1322"/>
                    </a:cubicBezTo>
                    <a:lnTo>
                      <a:pt x="1798" y="1251"/>
                    </a:lnTo>
                    <a:lnTo>
                      <a:pt x="1929" y="1167"/>
                    </a:lnTo>
                    <a:cubicBezTo>
                      <a:pt x="2024" y="1108"/>
                      <a:pt x="2096" y="1024"/>
                      <a:pt x="2167" y="953"/>
                    </a:cubicBezTo>
                    <a:cubicBezTo>
                      <a:pt x="2251" y="882"/>
                      <a:pt x="2310" y="810"/>
                      <a:pt x="2370" y="727"/>
                    </a:cubicBezTo>
                    <a:lnTo>
                      <a:pt x="2501" y="512"/>
                    </a:lnTo>
                    <a:cubicBezTo>
                      <a:pt x="2548" y="453"/>
                      <a:pt x="2560" y="381"/>
                      <a:pt x="2584" y="322"/>
                    </a:cubicBezTo>
                    <a:cubicBezTo>
                      <a:pt x="2620" y="262"/>
                      <a:pt x="2632" y="203"/>
                      <a:pt x="2644" y="155"/>
                    </a:cubicBezTo>
                    <a:cubicBezTo>
                      <a:pt x="2679" y="60"/>
                      <a:pt x="2679" y="24"/>
                      <a:pt x="26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3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5C21A46-4CB5-AC2F-EB45-3816E689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4" y="1042388"/>
            <a:ext cx="2662832" cy="19884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10BD75-8DCC-74BA-2D82-BA026DDF5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764" y="1060275"/>
            <a:ext cx="2991074" cy="1915148"/>
          </a:xfrm>
          <a:prstGeom prst="rect">
            <a:avLst/>
          </a:prstGeom>
        </p:spPr>
      </p:pic>
      <p:pic>
        <p:nvPicPr>
          <p:cNvPr id="4" name="Grafik 3" descr="Ein Bild, das Bild, Im Haus, Kunst, Screenshot enthält.&#10;&#10;Automatisch generierte Beschreibung">
            <a:extLst>
              <a:ext uri="{FF2B5EF4-FFF2-40B4-BE49-F238E27FC236}">
                <a16:creationId xmlns:a16="http://schemas.microsoft.com/office/drawing/2014/main" id="{E0DEC7AE-B1D3-A63B-99E9-8CB46E3AC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83" y="3090580"/>
            <a:ext cx="2074985" cy="1924486"/>
          </a:xfrm>
          <a:prstGeom prst="rect">
            <a:avLst/>
          </a:prstGeom>
        </p:spPr>
      </p:pic>
      <p:pic>
        <p:nvPicPr>
          <p:cNvPr id="7" name="Grafik 6" descr="Ein Bild, das Im Haus, Decke, Bild, Buch enthält.&#10;&#10;Automatisch generierte Beschreibung">
            <a:extLst>
              <a:ext uri="{FF2B5EF4-FFF2-40B4-BE49-F238E27FC236}">
                <a16:creationId xmlns:a16="http://schemas.microsoft.com/office/drawing/2014/main" id="{274B776F-0D0A-E996-66E8-D605B709A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494" y="3219014"/>
            <a:ext cx="1667619" cy="1667619"/>
          </a:xfrm>
          <a:prstGeom prst="rect">
            <a:avLst/>
          </a:prstGeom>
        </p:spPr>
      </p:pic>
      <p:pic>
        <p:nvPicPr>
          <p:cNvPr id="9" name="Grafik 8" descr="Ein Bild, das Im Haus, Decke, Wand, Farben enthält.&#10;&#10;Automatisch generierte Beschreibung">
            <a:extLst>
              <a:ext uri="{FF2B5EF4-FFF2-40B4-BE49-F238E27FC236}">
                <a16:creationId xmlns:a16="http://schemas.microsoft.com/office/drawing/2014/main" id="{45314C64-EF15-04CF-55E1-312F7ACEB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439" y="3349321"/>
            <a:ext cx="1695171" cy="16951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5" name="Google Shape;18665;p71"/>
          <p:cNvSpPr/>
          <p:nvPr/>
        </p:nvSpPr>
        <p:spPr>
          <a:xfrm>
            <a:off x="297675" y="1166351"/>
            <a:ext cx="8147675" cy="3691280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8666" name="Google Shape;18666;p71"/>
          <p:cNvSpPr txBox="1">
            <a:spLocks noGrp="1"/>
          </p:cNvSpPr>
          <p:nvPr>
            <p:ph type="title"/>
          </p:nvPr>
        </p:nvSpPr>
        <p:spPr>
          <a:xfrm>
            <a:off x="1661550" y="528671"/>
            <a:ext cx="5820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Kleine Highlights</a:t>
            </a:r>
            <a:endParaRPr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56499D3-8113-51F8-A096-B95975256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7" t="11453" r="127" b="11451"/>
          <a:stretch/>
        </p:blipFill>
        <p:spPr>
          <a:xfrm>
            <a:off x="3166483" y="2571750"/>
            <a:ext cx="5086196" cy="2205720"/>
          </a:xfrm>
          <a:prstGeom prst="rect">
            <a:avLst/>
          </a:prstGeom>
        </p:spPr>
      </p:pic>
      <p:pic>
        <p:nvPicPr>
          <p:cNvPr id="18663" name="Grafik 18662">
            <a:extLst>
              <a:ext uri="{FF2B5EF4-FFF2-40B4-BE49-F238E27FC236}">
                <a16:creationId xmlns:a16="http://schemas.microsoft.com/office/drawing/2014/main" id="{099F6164-AE49-535A-E863-9413139F7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24" y="1609228"/>
            <a:ext cx="7371471" cy="802442"/>
          </a:xfrm>
          <a:prstGeom prst="rect">
            <a:avLst/>
          </a:prstGeom>
        </p:spPr>
      </p:pic>
      <p:pic>
        <p:nvPicPr>
          <p:cNvPr id="18685" name="Grafik 18684">
            <a:extLst>
              <a:ext uri="{FF2B5EF4-FFF2-40B4-BE49-F238E27FC236}">
                <a16:creationId xmlns:a16="http://schemas.microsoft.com/office/drawing/2014/main" id="{EFBD41B0-8391-B9A6-213D-D1167055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00" t="39602" r="35846" b="31834"/>
          <a:stretch/>
        </p:blipFill>
        <p:spPr>
          <a:xfrm>
            <a:off x="513471" y="3412903"/>
            <a:ext cx="2574388" cy="13645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5" name="Google Shape;19555;p98"/>
          <p:cNvSpPr/>
          <p:nvPr/>
        </p:nvSpPr>
        <p:spPr>
          <a:xfrm flipH="1">
            <a:off x="5003660" y="144283"/>
            <a:ext cx="3586343" cy="2481135"/>
          </a:xfrm>
          <a:custGeom>
            <a:avLst/>
            <a:gdLst/>
            <a:ahLst/>
            <a:cxnLst/>
            <a:rect l="l" t="t" r="r" b="b"/>
            <a:pathLst>
              <a:path w="37252" h="25772" extrusionOk="0">
                <a:moveTo>
                  <a:pt x="18837" y="0"/>
                </a:moveTo>
                <a:cubicBezTo>
                  <a:pt x="13960" y="0"/>
                  <a:pt x="9155" y="1252"/>
                  <a:pt x="4911" y="3624"/>
                </a:cubicBezTo>
                <a:cubicBezTo>
                  <a:pt x="1457" y="5622"/>
                  <a:pt x="1" y="8365"/>
                  <a:pt x="814" y="11447"/>
                </a:cubicBezTo>
                <a:cubicBezTo>
                  <a:pt x="2033" y="16086"/>
                  <a:pt x="8839" y="20929"/>
                  <a:pt x="18017" y="20929"/>
                </a:cubicBezTo>
                <a:cubicBezTo>
                  <a:pt x="18762" y="20929"/>
                  <a:pt x="19507" y="20895"/>
                  <a:pt x="20252" y="20827"/>
                </a:cubicBezTo>
                <a:lnTo>
                  <a:pt x="20590" y="20793"/>
                </a:lnTo>
                <a:lnTo>
                  <a:pt x="20827" y="20759"/>
                </a:lnTo>
                <a:lnTo>
                  <a:pt x="20861" y="20759"/>
                </a:lnTo>
                <a:cubicBezTo>
                  <a:pt x="20997" y="20759"/>
                  <a:pt x="21098" y="20827"/>
                  <a:pt x="21166" y="20929"/>
                </a:cubicBezTo>
                <a:cubicBezTo>
                  <a:pt x="21234" y="21030"/>
                  <a:pt x="21234" y="21166"/>
                  <a:pt x="21166" y="21267"/>
                </a:cubicBezTo>
                <a:cubicBezTo>
                  <a:pt x="20116" y="22994"/>
                  <a:pt x="18762" y="24518"/>
                  <a:pt x="17204" y="25771"/>
                </a:cubicBezTo>
                <a:cubicBezTo>
                  <a:pt x="19710" y="25196"/>
                  <a:pt x="24654" y="23672"/>
                  <a:pt x="26212" y="20082"/>
                </a:cubicBezTo>
                <a:cubicBezTo>
                  <a:pt x="26246" y="19981"/>
                  <a:pt x="26347" y="19913"/>
                  <a:pt x="26449" y="19879"/>
                </a:cubicBezTo>
                <a:cubicBezTo>
                  <a:pt x="31935" y="18626"/>
                  <a:pt x="35389" y="16323"/>
                  <a:pt x="36439" y="13343"/>
                </a:cubicBezTo>
                <a:cubicBezTo>
                  <a:pt x="37251" y="11074"/>
                  <a:pt x="36608" y="8535"/>
                  <a:pt x="34644" y="5995"/>
                </a:cubicBezTo>
                <a:cubicBezTo>
                  <a:pt x="31765" y="2337"/>
                  <a:pt x="25771" y="1"/>
                  <a:pt x="19033" y="1"/>
                </a:cubicBezTo>
                <a:cubicBezTo>
                  <a:pt x="18967" y="0"/>
                  <a:pt x="18902" y="0"/>
                  <a:pt x="188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6" name="Google Shape;19556;p98"/>
          <p:cNvSpPr/>
          <p:nvPr/>
        </p:nvSpPr>
        <p:spPr>
          <a:xfrm flipH="1">
            <a:off x="4935209" y="82285"/>
            <a:ext cx="3726516" cy="2634401"/>
          </a:xfrm>
          <a:custGeom>
            <a:avLst/>
            <a:gdLst/>
            <a:ahLst/>
            <a:cxnLst/>
            <a:rect l="l" t="t" r="r" b="b"/>
            <a:pathLst>
              <a:path w="38708" h="27364" extrusionOk="0">
                <a:moveTo>
                  <a:pt x="19582" y="644"/>
                </a:moveTo>
                <a:cubicBezTo>
                  <a:pt x="19647" y="644"/>
                  <a:pt x="19712" y="644"/>
                  <a:pt x="19778" y="645"/>
                </a:cubicBezTo>
                <a:cubicBezTo>
                  <a:pt x="26516" y="645"/>
                  <a:pt x="32510" y="2948"/>
                  <a:pt x="35389" y="6639"/>
                </a:cubicBezTo>
                <a:cubicBezTo>
                  <a:pt x="37353" y="9179"/>
                  <a:pt x="37996" y="11718"/>
                  <a:pt x="37184" y="13953"/>
                </a:cubicBezTo>
                <a:cubicBezTo>
                  <a:pt x="36134" y="16967"/>
                  <a:pt x="32680" y="19236"/>
                  <a:pt x="27194" y="20523"/>
                </a:cubicBezTo>
                <a:cubicBezTo>
                  <a:pt x="27092" y="20523"/>
                  <a:pt x="26991" y="20591"/>
                  <a:pt x="26957" y="20692"/>
                </a:cubicBezTo>
                <a:cubicBezTo>
                  <a:pt x="25399" y="24316"/>
                  <a:pt x="20455" y="25840"/>
                  <a:pt x="17949" y="26415"/>
                </a:cubicBezTo>
                <a:cubicBezTo>
                  <a:pt x="19507" y="25162"/>
                  <a:pt x="20861" y="23638"/>
                  <a:pt x="21911" y="21911"/>
                </a:cubicBezTo>
                <a:cubicBezTo>
                  <a:pt x="21979" y="21810"/>
                  <a:pt x="21979" y="21674"/>
                  <a:pt x="21911" y="21573"/>
                </a:cubicBezTo>
                <a:cubicBezTo>
                  <a:pt x="21843" y="21471"/>
                  <a:pt x="21742" y="21403"/>
                  <a:pt x="21606" y="21403"/>
                </a:cubicBezTo>
                <a:lnTo>
                  <a:pt x="21369" y="21437"/>
                </a:lnTo>
                <a:lnTo>
                  <a:pt x="20997" y="21471"/>
                </a:lnTo>
                <a:cubicBezTo>
                  <a:pt x="20252" y="21539"/>
                  <a:pt x="19507" y="21539"/>
                  <a:pt x="18762" y="21539"/>
                </a:cubicBezTo>
                <a:cubicBezTo>
                  <a:pt x="9584" y="21539"/>
                  <a:pt x="2812" y="16730"/>
                  <a:pt x="1559" y="12091"/>
                </a:cubicBezTo>
                <a:cubicBezTo>
                  <a:pt x="746" y="9009"/>
                  <a:pt x="2202" y="6232"/>
                  <a:pt x="5656" y="4268"/>
                </a:cubicBezTo>
                <a:cubicBezTo>
                  <a:pt x="9934" y="1896"/>
                  <a:pt x="14706" y="644"/>
                  <a:pt x="19582" y="644"/>
                </a:cubicBezTo>
                <a:close/>
                <a:moveTo>
                  <a:pt x="19583" y="1"/>
                </a:moveTo>
                <a:cubicBezTo>
                  <a:pt x="14604" y="1"/>
                  <a:pt x="9697" y="1286"/>
                  <a:pt x="5318" y="3693"/>
                </a:cubicBezTo>
                <a:cubicBezTo>
                  <a:pt x="1626" y="5826"/>
                  <a:pt x="1" y="8941"/>
                  <a:pt x="915" y="12260"/>
                </a:cubicBezTo>
                <a:cubicBezTo>
                  <a:pt x="2202" y="17103"/>
                  <a:pt x="8907" y="22216"/>
                  <a:pt x="18762" y="22216"/>
                </a:cubicBezTo>
                <a:cubicBezTo>
                  <a:pt x="19473" y="22216"/>
                  <a:pt x="20218" y="22216"/>
                  <a:pt x="20963" y="22148"/>
                </a:cubicBezTo>
                <a:lnTo>
                  <a:pt x="20963" y="22148"/>
                </a:lnTo>
                <a:cubicBezTo>
                  <a:pt x="19744" y="23977"/>
                  <a:pt x="18152" y="25535"/>
                  <a:pt x="16290" y="26720"/>
                </a:cubicBezTo>
                <a:cubicBezTo>
                  <a:pt x="16154" y="26822"/>
                  <a:pt x="16086" y="26991"/>
                  <a:pt x="16154" y="27160"/>
                </a:cubicBezTo>
                <a:cubicBezTo>
                  <a:pt x="16222" y="27296"/>
                  <a:pt x="16323" y="27363"/>
                  <a:pt x="16493" y="27363"/>
                </a:cubicBezTo>
                <a:lnTo>
                  <a:pt x="16527" y="27363"/>
                </a:lnTo>
                <a:cubicBezTo>
                  <a:pt x="16865" y="27296"/>
                  <a:pt x="25162" y="26246"/>
                  <a:pt x="27532" y="21132"/>
                </a:cubicBezTo>
                <a:cubicBezTo>
                  <a:pt x="33120" y="19812"/>
                  <a:pt x="36709" y="17407"/>
                  <a:pt x="37827" y="14190"/>
                </a:cubicBezTo>
                <a:cubicBezTo>
                  <a:pt x="38707" y="11718"/>
                  <a:pt x="38064" y="8975"/>
                  <a:pt x="35931" y="6232"/>
                </a:cubicBezTo>
                <a:cubicBezTo>
                  <a:pt x="32883" y="2304"/>
                  <a:pt x="26821" y="1"/>
                  <a:pt x="19778" y="1"/>
                </a:cubicBezTo>
                <a:cubicBezTo>
                  <a:pt x="19713" y="1"/>
                  <a:pt x="19648" y="1"/>
                  <a:pt x="195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7" name="Google Shape;19557;p98"/>
          <p:cNvSpPr txBox="1">
            <a:spLocks noGrp="1"/>
          </p:cNvSpPr>
          <p:nvPr>
            <p:ph type="title"/>
          </p:nvPr>
        </p:nvSpPr>
        <p:spPr>
          <a:xfrm>
            <a:off x="5217275" y="457200"/>
            <a:ext cx="3286200" cy="1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Tolle Comics</a:t>
            </a:r>
            <a:br>
              <a:rPr lang="en" dirty="0"/>
            </a:br>
            <a:r>
              <a:rPr lang="en" dirty="0"/>
              <a:t>Bin dabei</a:t>
            </a:r>
            <a:br>
              <a:rPr lang="en" dirty="0"/>
            </a:b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A545991-1683-1D56-509F-F2ED4DD98893}"/>
              </a:ext>
            </a:extLst>
          </p:cNvPr>
          <p:cNvSpPr txBox="1"/>
          <p:nvPr/>
        </p:nvSpPr>
        <p:spPr>
          <a:xfrm>
            <a:off x="291487" y="195590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dirty="0">
                <a:latin typeface="Bangers" panose="020B0604020202020204" charset="0"/>
              </a:rPr>
              <a:t>Zielgruppe</a:t>
            </a:r>
            <a:br>
              <a:rPr lang="en" sz="4000" dirty="0">
                <a:latin typeface="Bangers" panose="020B0604020202020204" charset="0"/>
              </a:rPr>
            </a:br>
            <a:r>
              <a:rPr lang="en" sz="4000" dirty="0">
                <a:latin typeface="Bangers" panose="020B0604020202020204" charset="0"/>
              </a:rPr>
              <a:t>16-35</a:t>
            </a:r>
            <a:endParaRPr lang="de-AT" sz="4000" dirty="0">
              <a:latin typeface="Bangers" panose="020B0604020202020204" charset="0"/>
            </a:endParaRPr>
          </a:p>
        </p:txBody>
      </p:sp>
      <p:sp>
        <p:nvSpPr>
          <p:cNvPr id="4" name="Google Shape;19591;p101">
            <a:extLst>
              <a:ext uri="{FF2B5EF4-FFF2-40B4-BE49-F238E27FC236}">
                <a16:creationId xmlns:a16="http://schemas.microsoft.com/office/drawing/2014/main" id="{FAB64172-8592-19C6-B960-5BE7E359F5C9}"/>
              </a:ext>
            </a:extLst>
          </p:cNvPr>
          <p:cNvSpPr txBox="1">
            <a:spLocks/>
          </p:cNvSpPr>
          <p:nvPr/>
        </p:nvSpPr>
        <p:spPr>
          <a:xfrm>
            <a:off x="5059237" y="2716686"/>
            <a:ext cx="24996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2000" dirty="0">
                <a:solidFill>
                  <a:srgbClr val="EDDEC9"/>
                </a:solidFill>
                <a:latin typeface="Comic Sans MS" panose="030F0702030302020204" pitchFamily="66" charset="0"/>
              </a:rPr>
              <a:t>Die </a:t>
            </a:r>
            <a:r>
              <a:rPr lang="en-US" sz="2000" dirty="0" err="1">
                <a:solidFill>
                  <a:srgbClr val="EDDEC9"/>
                </a:solidFill>
                <a:latin typeface="Comic Sans MS" panose="030F0702030302020204" pitchFamily="66" charset="0"/>
              </a:rPr>
              <a:t>haben</a:t>
            </a:r>
            <a:r>
              <a:rPr lang="en-US" sz="2000" dirty="0">
                <a:solidFill>
                  <a:srgbClr val="EDDEC9"/>
                </a:solidFill>
                <a:latin typeface="Comic Sans MS" panose="030F0702030302020204" pitchFamily="66" charset="0"/>
              </a:rPr>
              <a:t> so </a:t>
            </a:r>
            <a:r>
              <a:rPr lang="en-US" sz="2000" dirty="0" err="1">
                <a:solidFill>
                  <a:srgbClr val="EDDEC9"/>
                </a:solidFill>
                <a:latin typeface="Comic Sans MS" panose="030F0702030302020204" pitchFamily="66" charset="0"/>
              </a:rPr>
              <a:t>coole</a:t>
            </a:r>
            <a:r>
              <a:rPr lang="en-US" sz="2000" dirty="0">
                <a:solidFill>
                  <a:srgbClr val="EDDEC9"/>
                </a:solidFill>
                <a:latin typeface="Comic Sans MS" panose="030F0702030302020204" pitchFamily="66" charset="0"/>
              </a:rPr>
              <a:t> Sachen</a:t>
            </a:r>
          </a:p>
        </p:txBody>
      </p:sp>
      <p:sp>
        <p:nvSpPr>
          <p:cNvPr id="5" name="Google Shape;19591;p101">
            <a:extLst>
              <a:ext uri="{FF2B5EF4-FFF2-40B4-BE49-F238E27FC236}">
                <a16:creationId xmlns:a16="http://schemas.microsoft.com/office/drawing/2014/main" id="{8DD57FC1-76AF-9A2A-1092-22996A0CE477}"/>
              </a:ext>
            </a:extLst>
          </p:cNvPr>
          <p:cNvSpPr txBox="1">
            <a:spLocks/>
          </p:cNvSpPr>
          <p:nvPr/>
        </p:nvSpPr>
        <p:spPr>
          <a:xfrm>
            <a:off x="1626721" y="1254000"/>
            <a:ext cx="2023845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dirty="0">
                <a:solidFill>
                  <a:schemeClr val="dk1"/>
                </a:solidFill>
                <a:latin typeface="Comic Sans MS" panose="030F0702030302020204" pitchFamily="66" charset="0"/>
              </a:rPr>
              <a:t>Tolle </a:t>
            </a:r>
            <a:r>
              <a:rPr lang="en-US" dirty="0" err="1">
                <a:solidFill>
                  <a:schemeClr val="dk1"/>
                </a:solidFill>
                <a:latin typeface="Comic Sans MS" panose="030F0702030302020204" pitchFamily="66" charset="0"/>
              </a:rPr>
              <a:t>Geschenke</a:t>
            </a:r>
            <a:r>
              <a:rPr lang="en-US" dirty="0">
                <a:solidFill>
                  <a:schemeClr val="dk1"/>
                </a:solidFill>
                <a:latin typeface="Comic Sans MS" panose="030F0702030302020204" pitchFamily="66" charset="0"/>
              </a:rPr>
              <a:t> für </a:t>
            </a:r>
            <a:r>
              <a:rPr lang="en-US" dirty="0" err="1">
                <a:solidFill>
                  <a:schemeClr val="dk1"/>
                </a:solidFill>
                <a:latin typeface="Comic Sans MS" panose="030F0702030302020204" pitchFamily="66" charset="0"/>
              </a:rPr>
              <a:t>meine</a:t>
            </a:r>
            <a:r>
              <a:rPr lang="en-US" dirty="0">
                <a:solidFill>
                  <a:schemeClr val="dk1"/>
                </a:solidFill>
                <a:latin typeface="Comic Sans MS" panose="030F0702030302020204" pitchFamily="66" charset="0"/>
              </a:rPr>
              <a:t> Kids</a:t>
            </a:r>
          </a:p>
        </p:txBody>
      </p:sp>
      <p:sp>
        <p:nvSpPr>
          <p:cNvPr id="6" name="Google Shape;19591;p101">
            <a:extLst>
              <a:ext uri="{FF2B5EF4-FFF2-40B4-BE49-F238E27FC236}">
                <a16:creationId xmlns:a16="http://schemas.microsoft.com/office/drawing/2014/main" id="{835DA473-89E0-8149-68CF-BDA8A8685CFB}"/>
              </a:ext>
            </a:extLst>
          </p:cNvPr>
          <p:cNvSpPr txBox="1">
            <a:spLocks/>
          </p:cNvSpPr>
          <p:nvPr/>
        </p:nvSpPr>
        <p:spPr>
          <a:xfrm>
            <a:off x="2074983" y="2860067"/>
            <a:ext cx="1470075" cy="5971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dirty="0">
                <a:solidFill>
                  <a:schemeClr val="dk1"/>
                </a:solidFill>
                <a:latin typeface="Comic Sans MS" panose="030F0702030302020204" pitchFamily="66" charset="0"/>
              </a:rPr>
              <a:t>Muss es </a:t>
            </a:r>
            <a:r>
              <a:rPr lang="en-US" dirty="0" err="1">
                <a:solidFill>
                  <a:schemeClr val="dk1"/>
                </a:solidFill>
                <a:latin typeface="Comic Sans MS" panose="030F0702030302020204" pitchFamily="66" charset="0"/>
              </a:rPr>
              <a:t>haben</a:t>
            </a:r>
            <a:endParaRPr lang="en-US" dirty="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19591;p101">
            <a:extLst>
              <a:ext uri="{FF2B5EF4-FFF2-40B4-BE49-F238E27FC236}">
                <a16:creationId xmlns:a16="http://schemas.microsoft.com/office/drawing/2014/main" id="{E29367C5-1C29-02CB-06E5-9CBE65DBFD1B}"/>
              </a:ext>
            </a:extLst>
          </p:cNvPr>
          <p:cNvSpPr txBox="1">
            <a:spLocks/>
          </p:cNvSpPr>
          <p:nvPr/>
        </p:nvSpPr>
        <p:spPr>
          <a:xfrm>
            <a:off x="3731459" y="587314"/>
            <a:ext cx="1345643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2000" dirty="0">
                <a:solidFill>
                  <a:schemeClr val="dk1"/>
                </a:solidFill>
                <a:latin typeface="Bangers" panose="020B0604020202020204" charset="0"/>
              </a:rPr>
              <a:t>Muss ich </a:t>
            </a:r>
            <a:r>
              <a:rPr lang="en-US" sz="2000" dirty="0" err="1">
                <a:solidFill>
                  <a:schemeClr val="dk1"/>
                </a:solidFill>
                <a:latin typeface="Bangers" panose="020B0604020202020204" charset="0"/>
              </a:rPr>
              <a:t>gleich</a:t>
            </a:r>
            <a:r>
              <a:rPr lang="en-US" sz="2000" dirty="0">
                <a:solidFill>
                  <a:schemeClr val="dk1"/>
                </a:solidFill>
                <a:latin typeface="Bangers" panose="020B0604020202020204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Bangers" panose="020B0604020202020204" charset="0"/>
              </a:rPr>
              <a:t>Posten</a:t>
            </a:r>
            <a:endParaRPr lang="en-US" sz="2000" dirty="0">
              <a:solidFill>
                <a:schemeClr val="dk1"/>
              </a:solidFill>
              <a:latin typeface="Banger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mic Style XL by Slidesgo">
  <a:themeElements>
    <a:clrScheme name="Simple Light">
      <a:dk1>
        <a:srgbClr val="162130"/>
      </a:dk1>
      <a:lt1>
        <a:srgbClr val="FFFFFF"/>
      </a:lt1>
      <a:dk2>
        <a:srgbClr val="A81916"/>
      </a:dk2>
      <a:lt2>
        <a:srgbClr val="EEEEEE"/>
      </a:lt2>
      <a:accent1>
        <a:srgbClr val="FDC324"/>
      </a:accent1>
      <a:accent2>
        <a:srgbClr val="4EBDCF"/>
      </a:accent2>
      <a:accent3>
        <a:srgbClr val="CC1D2D"/>
      </a:accent3>
      <a:accent4>
        <a:srgbClr val="E1AF25"/>
      </a:accent4>
      <a:accent5>
        <a:srgbClr val="88D7E8"/>
      </a:accent5>
      <a:accent6>
        <a:srgbClr val="5CC1D6"/>
      </a:accent6>
      <a:hlink>
        <a:srgbClr val="1621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Bildschirmpräsentation (16:9)</PresentationFormat>
  <Paragraphs>42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21" baseType="lpstr">
      <vt:lpstr>Roboto</vt:lpstr>
      <vt:lpstr>Arial</vt:lpstr>
      <vt:lpstr>Proxima Nova Semibold</vt:lpstr>
      <vt:lpstr>Comic Sans MS</vt:lpstr>
      <vt:lpstr>Slackey</vt:lpstr>
      <vt:lpstr>Architects Daughter</vt:lpstr>
      <vt:lpstr>Proxima Nova</vt:lpstr>
      <vt:lpstr>Bangers</vt:lpstr>
      <vt:lpstr>Comic Style XL by Slidesgo</vt:lpstr>
      <vt:lpstr>Slidesgo Final Pages</vt:lpstr>
      <vt:lpstr>Comicshop Nerds</vt:lpstr>
      <vt:lpstr>Farbauswahl  Logo Favicon</vt:lpstr>
      <vt:lpstr>Neues aus der Welt der Schriftarten: Entdecke die Typografie bei Comicshop Nerds</vt:lpstr>
      <vt:lpstr>MOBILE + Laptop </vt:lpstr>
      <vt:lpstr>Nimm Kontakt mit uns auf</vt:lpstr>
      <vt:lpstr>Animiertes</vt:lpstr>
      <vt:lpstr>Bilder </vt:lpstr>
      <vt:lpstr>Kleine Highlights</vt:lpstr>
      <vt:lpstr>Tolle Comics Bin dabei </vt:lpstr>
      <vt:lpstr>Digitales Marketing heute: SEO und Social Media Synergien</vt:lpstr>
      <vt:lpstr>Danke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Comicshop Nerds</dc:title>
  <dc:creator>Thomas Gabler</dc:creator>
  <cp:lastModifiedBy>Thomas Gabler</cp:lastModifiedBy>
  <cp:revision>5</cp:revision>
  <dcterms:modified xsi:type="dcterms:W3CDTF">2024-05-02T09:28:39Z</dcterms:modified>
</cp:coreProperties>
</file>